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40000"/>
    <a:srgbClr val="860000"/>
    <a:srgbClr val="2613B1"/>
    <a:srgbClr val="1A0D7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01" autoAdjust="0"/>
    <p:restoredTop sz="94615" autoAdjust="0"/>
  </p:normalViewPr>
  <p:slideViewPr>
    <p:cSldViewPr>
      <p:cViewPr varScale="1">
        <p:scale>
          <a:sx n="83" d="100"/>
          <a:sy n="83" d="100"/>
        </p:scale>
        <p:origin x="-420" y="-78"/>
      </p:cViewPr>
      <p:guideLst>
        <p:guide orient="horz" pos="2160"/>
        <p:guide pos="2880"/>
      </p:guideLst>
    </p:cSldViewPr>
  </p:slideViewPr>
  <p:outlineViewPr>
    <p:cViewPr>
      <p:scale>
        <a:sx n="33" d="100"/>
        <a:sy n="33" d="100"/>
      </p:scale>
      <p:origin x="48" y="307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88C8533-8EAB-467D-ABD9-017D698C8261}" type="datetimeFigureOut">
              <a:rPr lang="en-US"/>
              <a:pPr>
                <a:defRPr/>
              </a:pPr>
              <a:t>9/19/2012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5585140-4BFE-4B13-A4BA-2C7DA139949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831536-6BE0-4ABB-A848-0EDA514202B3}" type="slidenum">
              <a:rPr lang="en-US"/>
              <a:pPr fontAlgn="base">
                <a:spcBef>
                  <a:spcPct val="0"/>
                </a:spcBef>
                <a:spcAft>
                  <a:spcPct val="0"/>
                </a:spcAft>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99AF1C2-B6E0-476F-BF14-A2E5743FB34A}" type="datetimeFigureOut">
              <a:rPr lang="en-US"/>
              <a:pPr>
                <a:defRPr/>
              </a:pPr>
              <a:t>9/19/2012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B442D5-001B-4AE6-BC48-CEB7F62C9A4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9EC9EF-F8A2-47E4-8EA4-77C9BBDFE9CF}" type="datetimeFigureOut">
              <a:rPr lang="en-US"/>
              <a:pPr>
                <a:defRPr/>
              </a:pPr>
              <a:t>9/19/2012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E997B8-9FFB-48FD-8C61-4128ADDFE71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FD8AEA-7F2A-4A8C-B665-4B93C03B22ED}" type="datetimeFigureOut">
              <a:rPr lang="en-US"/>
              <a:pPr>
                <a:defRPr/>
              </a:pPr>
              <a:t>9/19/2012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3816A2-1F92-4090-A40E-7177E0D79B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7CDC2B-A574-4EB3-B157-C860AFE93980}" type="datetimeFigureOut">
              <a:rPr lang="en-US"/>
              <a:pPr>
                <a:defRPr/>
              </a:pPr>
              <a:t>9/19/2012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3786E3-A00C-4929-8DC7-60532C6F91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ED3C251-A8CF-4B94-B3F2-8246044D4E65}" type="datetimeFigureOut">
              <a:rPr lang="en-US"/>
              <a:pPr>
                <a:defRPr/>
              </a:pPr>
              <a:t>9/19/2012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9908D7-974D-4DD8-A8B4-765C7FE4FB9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FEAD9C0-8D39-4B0E-A148-0DB5545B2919}" type="datetimeFigureOut">
              <a:rPr lang="en-US"/>
              <a:pPr>
                <a:defRPr/>
              </a:pPr>
              <a:t>9/19/2012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3C9535-3710-429E-9821-E3B57651D33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E967D4B-D2FC-4D9C-AD3A-CF5498044EBB}" type="datetimeFigureOut">
              <a:rPr lang="en-US"/>
              <a:pPr>
                <a:defRPr/>
              </a:pPr>
              <a:t>9/19/2012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3C483E0-ACDF-4266-9FB5-80789618259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B48344A-CE2A-4B66-BB0E-1F193C9F31DA}" type="datetimeFigureOut">
              <a:rPr lang="en-US"/>
              <a:pPr>
                <a:defRPr/>
              </a:pPr>
              <a:t>9/19/2012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A0534B6-DC77-4BE5-B8F0-C8E749A9A6D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D761BCA-E7B2-4ACD-AA83-28438BC5B7D4}" type="datetimeFigureOut">
              <a:rPr lang="en-US"/>
              <a:pPr>
                <a:defRPr/>
              </a:pPr>
              <a:t>9/19/2012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E766B28-D517-4AA7-993C-CA8F69DF2B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80B7BF-F5D3-4C23-91F6-DC61525CE493}" type="datetimeFigureOut">
              <a:rPr lang="en-US"/>
              <a:pPr>
                <a:defRPr/>
              </a:pPr>
              <a:t>9/19/2012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A4A0B4-0FDF-42D3-8C02-B1E977D628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D7B450-D2D6-457B-9F10-22A5C81F1215}" type="datetimeFigureOut">
              <a:rPr lang="en-US"/>
              <a:pPr>
                <a:defRPr/>
              </a:pPr>
              <a:t>9/19/2012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E6664F-2AAA-4237-AD1F-DB198C2028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00B0F0">
                <a:alpha val="72000"/>
              </a:srgb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0A98DEA-59F1-4688-94F8-E5EEA774EFF3}" type="datetimeFigureOut">
              <a:rPr lang="en-US"/>
              <a:pPr>
                <a:defRPr/>
              </a:pPr>
              <a:t>9/19/2012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11E2A90-4051-4D8E-85D4-C5D6A21671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9.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0.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8.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oogle.com/images?q=tbn:ANd9GcTKPFH82p5eUi9rL48SbuuE4gUCGVMeIZ2u523rC1VLLYp-jm0J"/>
          <p:cNvPicPr>
            <a:picLocks noChangeAspect="1" noChangeArrowheads="1"/>
          </p:cNvPicPr>
          <p:nvPr/>
        </p:nvPicPr>
        <p:blipFill>
          <a:blip r:embed="rId3" cstate="print"/>
          <a:srcRect/>
          <a:stretch>
            <a:fillRect/>
          </a:stretch>
        </p:blipFill>
        <p:spPr bwMode="auto">
          <a:xfrm>
            <a:off x="2743200" y="762000"/>
            <a:ext cx="3552825" cy="5526088"/>
          </a:xfrm>
          <a:prstGeom prst="rect">
            <a:avLst/>
          </a:prstGeom>
          <a:noFill/>
          <a:ln w="9525">
            <a:noFill/>
            <a:miter lim="800000"/>
            <a:headEnd/>
            <a:tailEnd/>
          </a:ln>
        </p:spPr>
      </p:pic>
    </p:spTree>
  </p:cSld>
  <p:clrMapOvr>
    <a:masterClrMapping/>
  </p:clrMapOvr>
  <p:transition>
    <p:dissolve/>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smtClean="0"/>
              <a:t>Chapter 9</a:t>
            </a:r>
          </a:p>
        </p:txBody>
      </p:sp>
      <p:sp>
        <p:nvSpPr>
          <p:cNvPr id="4" name="Content Placeholder 3"/>
          <p:cNvSpPr>
            <a:spLocks noGrp="1"/>
          </p:cNvSpPr>
          <p:nvPr>
            <p:ph idx="1"/>
          </p:nvPr>
        </p:nvSpPr>
        <p:spPr>
          <a:xfrm>
            <a:off x="3581400" y="457200"/>
            <a:ext cx="5111750" cy="5853113"/>
          </a:xfrm>
        </p:spPr>
        <p:txBody>
          <a:bodyPr rtlCol="0">
            <a:normAutofit fontScale="92500" lnSpcReduction="10000"/>
          </a:bodyPr>
          <a:lstStyle/>
          <a:p>
            <a:pPr algn="ctr" fontAlgn="auto">
              <a:spcAft>
                <a:spcPts val="0"/>
              </a:spcAft>
              <a:buFont typeface="Arial" pitchFamily="34" charset="0"/>
              <a:buNone/>
              <a:defRPr/>
            </a:pPr>
            <a:r>
              <a:rPr lang="en-US" dirty="0" smtClean="0"/>
              <a:t>Katniss and Gale go back to district 12 to do a commercial in this chapter. This is very hard on every one but Katniss and Gale have each other so every thing is okay, until Peeta makes yet another speech on why there should be a cease-fire. He then tells Katniss everyone in 13 will be dead by morning and is beaten bloody on live television.</a:t>
            </a:r>
            <a:endParaRPr lang="en-US" dirty="0"/>
          </a:p>
        </p:txBody>
      </p:sp>
      <p:sp>
        <p:nvSpPr>
          <p:cNvPr id="24579" name="Text Placeholder 4"/>
          <p:cNvSpPr>
            <a:spLocks noGrp="1"/>
          </p:cNvSpPr>
          <p:nvPr>
            <p:ph type="body" sz="half" idx="2"/>
          </p:nvPr>
        </p:nvSpPr>
        <p:spPr/>
        <p:txBody>
          <a:bodyPr/>
          <a:lstStyle/>
          <a:p>
            <a:endParaRPr lang="en-US" smtClean="0"/>
          </a:p>
        </p:txBody>
      </p:sp>
      <p:pic>
        <p:nvPicPr>
          <p:cNvPr id="20482" name="Picture 2" descr="https://encrypted-tbn1.google.com/images?q=tbn:ANd9GcT6DvNiGkFo2mSjd7AOmECuRMJmNn0ECgVJndBVUgIhonL9H2G9cg"/>
          <p:cNvPicPr>
            <a:picLocks noChangeAspect="1" noChangeArrowheads="1"/>
          </p:cNvPicPr>
          <p:nvPr/>
        </p:nvPicPr>
        <p:blipFill>
          <a:blip r:embed="rId2" cstate="print"/>
          <a:srcRect/>
          <a:stretch>
            <a:fillRect/>
          </a:stretch>
        </p:blipFill>
        <p:spPr bwMode="auto">
          <a:xfrm>
            <a:off x="1066800" y="4210050"/>
            <a:ext cx="1724025" cy="2647950"/>
          </a:xfrm>
          <a:prstGeom prst="rect">
            <a:avLst/>
          </a:prstGeom>
          <a:noFill/>
          <a:ln w="9525">
            <a:noFill/>
            <a:miter lim="800000"/>
            <a:headEnd/>
            <a:tailEnd/>
          </a:ln>
        </p:spPr>
      </p:pic>
      <p:pic>
        <p:nvPicPr>
          <p:cNvPr id="20484" name="Picture 4" descr="https://encrypted-tbn3.google.com/images?q=tbn:ANd9GcSMW6dYqcA8ILZB2wz7MexnFnbZzRyJ_ecIC4JztXz_wacxlA6OOQ"/>
          <p:cNvPicPr>
            <a:picLocks noChangeAspect="1" noChangeArrowheads="1"/>
          </p:cNvPicPr>
          <p:nvPr/>
        </p:nvPicPr>
        <p:blipFill>
          <a:blip r:embed="rId3" cstate="print"/>
          <a:srcRect/>
          <a:stretch>
            <a:fillRect/>
          </a:stretch>
        </p:blipFill>
        <p:spPr bwMode="auto">
          <a:xfrm>
            <a:off x="304800" y="1447800"/>
            <a:ext cx="3581400" cy="2505075"/>
          </a:xfrm>
          <a:prstGeom prst="rect">
            <a:avLst/>
          </a:prstGeom>
          <a:noFill/>
          <a:ln w="9525">
            <a:noFill/>
            <a:miter lim="800000"/>
            <a:headEnd/>
            <a:tailEnd/>
          </a:ln>
        </p:spPr>
      </p:pic>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484"/>
                                        </p:tgtEl>
                                        <p:attrNameLst>
                                          <p:attrName>style.visibility</p:attrName>
                                        </p:attrNameLst>
                                      </p:cBhvr>
                                      <p:to>
                                        <p:strVal val="visible"/>
                                      </p:to>
                                    </p:set>
                                    <p:anim calcmode="lin" valueType="num">
                                      <p:cBhvr>
                                        <p:cTn id="21" dur="500" fill="hold"/>
                                        <p:tgtEl>
                                          <p:spTgt spid="20484"/>
                                        </p:tgtEl>
                                        <p:attrNameLst>
                                          <p:attrName>ppt_w</p:attrName>
                                        </p:attrNameLst>
                                      </p:cBhvr>
                                      <p:tavLst>
                                        <p:tav tm="0">
                                          <p:val>
                                            <p:fltVal val="0"/>
                                          </p:val>
                                        </p:tav>
                                        <p:tav tm="100000">
                                          <p:val>
                                            <p:strVal val="#ppt_w"/>
                                          </p:val>
                                        </p:tav>
                                      </p:tavLst>
                                    </p:anim>
                                    <p:anim calcmode="lin" valueType="num">
                                      <p:cBhvr>
                                        <p:cTn id="22" dur="500" fill="hold"/>
                                        <p:tgtEl>
                                          <p:spTgt spid="20484"/>
                                        </p:tgtEl>
                                        <p:attrNameLst>
                                          <p:attrName>ppt_h</p:attrName>
                                        </p:attrNameLst>
                                      </p:cBhvr>
                                      <p:tavLst>
                                        <p:tav tm="0">
                                          <p:val>
                                            <p:fltVal val="0"/>
                                          </p:val>
                                        </p:tav>
                                        <p:tav tm="100000">
                                          <p:val>
                                            <p:strVal val="#ppt_h"/>
                                          </p:val>
                                        </p:tav>
                                      </p:tavLst>
                                    </p:anim>
                                    <p:animEffect transition="in" filter="fade">
                                      <p:cBhvr>
                                        <p:cTn id="23" dur="500"/>
                                        <p:tgtEl>
                                          <p:spTgt spid="2048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0482"/>
                                        </p:tgtEl>
                                        <p:attrNameLst>
                                          <p:attrName>style.visibility</p:attrName>
                                        </p:attrNameLst>
                                      </p:cBhvr>
                                      <p:to>
                                        <p:strVal val="visible"/>
                                      </p:to>
                                    </p:set>
                                    <p:animEffect transition="in" filter="blinds(horizontal)">
                                      <p:cBhvr>
                                        <p:cTn id="28"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Chapter 10</a:t>
            </a:r>
          </a:p>
        </p:txBody>
      </p:sp>
      <p:sp>
        <p:nvSpPr>
          <p:cNvPr id="4" name="Content Placeholder 3"/>
          <p:cNvSpPr>
            <a:spLocks noGrp="1"/>
          </p:cNvSpPr>
          <p:nvPr>
            <p:ph idx="1"/>
          </p:nvPr>
        </p:nvSpPr>
        <p:spPr>
          <a:xfrm>
            <a:off x="3733800" y="1004888"/>
            <a:ext cx="5111750" cy="5853112"/>
          </a:xfrm>
        </p:spPr>
        <p:txBody>
          <a:bodyPr/>
          <a:lstStyle/>
          <a:p>
            <a:pPr algn="ctr"/>
            <a:r>
              <a:rPr lang="en-US" smtClean="0"/>
              <a:t>After Peeta makes his speech on live TV, the president of 13, Coin, sent the entire population into the lower levels bunkers, just in case Peeta was giving them a warning.  The capitol started bombing  district 13 that night but thanks to Peeta no one was hurt!</a:t>
            </a:r>
          </a:p>
        </p:txBody>
      </p:sp>
      <p:sp>
        <p:nvSpPr>
          <p:cNvPr id="25603" name="Text Placeholder 4"/>
          <p:cNvSpPr>
            <a:spLocks noGrp="1"/>
          </p:cNvSpPr>
          <p:nvPr>
            <p:ph type="body" sz="half" idx="2"/>
          </p:nvPr>
        </p:nvSpPr>
        <p:spPr/>
        <p:txBody>
          <a:bodyPr/>
          <a:lstStyle/>
          <a:p>
            <a:endParaRPr lang="en-US" smtClean="0"/>
          </a:p>
        </p:txBody>
      </p:sp>
      <p:pic>
        <p:nvPicPr>
          <p:cNvPr id="6" name="Picture 4" descr="https://encrypted-tbn3.google.com/images?q=tbn:ANd9GcRlXiFTaJdlpNNxYy3Ymv-Y72MvJQ-M2Xj58_aXnI6eaRZKxUqP"/>
          <p:cNvPicPr>
            <a:picLocks noChangeAspect="1" noChangeArrowheads="1"/>
          </p:cNvPicPr>
          <p:nvPr/>
        </p:nvPicPr>
        <p:blipFill>
          <a:blip r:embed="rId2" cstate="print"/>
          <a:srcRect/>
          <a:stretch>
            <a:fillRect/>
          </a:stretch>
        </p:blipFill>
        <p:spPr bwMode="auto">
          <a:xfrm>
            <a:off x="2286000" y="4219575"/>
            <a:ext cx="1733550" cy="2638425"/>
          </a:xfrm>
          <a:prstGeom prst="rect">
            <a:avLst/>
          </a:prstGeom>
          <a:noFill/>
          <a:ln w="9525">
            <a:noFill/>
            <a:miter lim="800000"/>
            <a:headEnd/>
            <a:tailEnd/>
          </a:ln>
        </p:spPr>
      </p:pic>
      <p:pic>
        <p:nvPicPr>
          <p:cNvPr id="19458" name="Picture 2" descr="https://encrypted-tbn3.google.com/images?q=tbn:ANd9GcQ6ty7tMCU5EXDjah2_2kcu39hBNmYmtvyv6JO73ERXIPA2tIZH4w"/>
          <p:cNvPicPr>
            <a:picLocks noChangeAspect="1" noChangeArrowheads="1"/>
          </p:cNvPicPr>
          <p:nvPr/>
        </p:nvPicPr>
        <p:blipFill>
          <a:blip r:embed="rId3" cstate="print"/>
          <a:srcRect/>
          <a:stretch>
            <a:fillRect/>
          </a:stretch>
        </p:blipFill>
        <p:spPr bwMode="auto">
          <a:xfrm>
            <a:off x="0" y="1447800"/>
            <a:ext cx="3586163" cy="2686050"/>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4" presetClass="emph" presetSubtype="0" fill="hold" grpId="0" nodeType="click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2"/>
                                        </p:tgtEl>
                                        <p:attrNameLst>
                                          <p:attrName>ppt_x</p:attrName>
                                          <p:attrName>ppt_y</p:attrName>
                                        </p:attrNameLst>
                                      </p:cBhvr>
                                    </p:animMotion>
                                    <p:animRot by="1500000">
                                      <p:cBhvr>
                                        <p:cTn id="25" dur="125" fill="hold">
                                          <p:stCondLst>
                                            <p:cond delay="0"/>
                                          </p:stCondLst>
                                        </p:cTn>
                                        <p:tgtEl>
                                          <p:spTgt spid="2"/>
                                        </p:tgtEl>
                                        <p:attrNameLst>
                                          <p:attrName>r</p:attrName>
                                        </p:attrNameLst>
                                      </p:cBhvr>
                                    </p:animRot>
                                    <p:animRot by="-1500000">
                                      <p:cBhvr>
                                        <p:cTn id="26" dur="125" fill="hold">
                                          <p:stCondLst>
                                            <p:cond delay="125"/>
                                          </p:stCondLst>
                                        </p:cTn>
                                        <p:tgtEl>
                                          <p:spTgt spid="2"/>
                                        </p:tgtEl>
                                        <p:attrNameLst>
                                          <p:attrName>r</p:attrName>
                                        </p:attrNameLst>
                                      </p:cBhvr>
                                    </p:animRot>
                                    <p:animRot by="-1500000">
                                      <p:cBhvr>
                                        <p:cTn id="27" dur="125" fill="hold">
                                          <p:stCondLst>
                                            <p:cond delay="250"/>
                                          </p:stCondLst>
                                        </p:cTn>
                                        <p:tgtEl>
                                          <p:spTgt spid="2"/>
                                        </p:tgtEl>
                                        <p:attrNameLst>
                                          <p:attrName>r</p:attrName>
                                        </p:attrNameLst>
                                      </p:cBhvr>
                                    </p:animRot>
                                    <p:animRot by="1500000">
                                      <p:cBhvr>
                                        <p:cTn id="28" dur="125" fill="hold">
                                          <p:stCondLst>
                                            <p:cond delay="375"/>
                                          </p:stCondLst>
                                        </p:cTn>
                                        <p:tgtEl>
                                          <p:spTgt spid="2"/>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 calcmode="lin" valueType="num">
                                      <p:cBhvr>
                                        <p:cTn id="3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35"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36" dur="500"/>
                                        <p:tgtEl>
                                          <p:spTgt spid="4">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mph" presetSubtype="0" nodeType="clickEffect">
                                  <p:stCondLst>
                                    <p:cond delay="0"/>
                                  </p:stCondLst>
                                  <p:childTnLst>
                                    <p:set>
                                      <p:cBhvr override="childStyle">
                                        <p:cTn id="40" dur="1000" fill="hold"/>
                                        <p:tgtEl>
                                          <p:spTgt spid="4">
                                            <p:txEl>
                                              <p:pRg st="0" end="0"/>
                                            </p:txEl>
                                          </p:spTgt>
                                        </p:tgtEl>
                                        <p:attrNameLst>
                                          <p:attrName>style.color</p:attrName>
                                        </p:attrNameLst>
                                      </p:cBhvr>
                                      <p:to>
                                        <p:clrVal>
                                          <a:srgbClr val="FF0000"/>
                                        </p:clrVal>
                                      </p:to>
                                    </p:set>
                                    <p:set>
                                      <p:cBhvr override="childStyle">
                                        <p:cTn id="41" dur="1000" fill="hold"/>
                                        <p:tgtEl>
                                          <p:spTgt spid="4">
                                            <p:txEl>
                                              <p:pRg st="0" end="0"/>
                                            </p:txEl>
                                          </p:spTgt>
                                        </p:tgtEl>
                                        <p:attrNameLst>
                                          <p:attrName>style.fontStyle</p:attrName>
                                        </p:attrNameLst>
                                      </p:cBhvr>
                                      <p:to>
                                        <p:strVal val="italic"/>
                                      </p:to>
                                    </p:set>
                                    <p:set>
                                      <p:cBhvr>
                                        <p:cTn id="42" dur="1000" fill="hold"/>
                                        <p:tgtEl>
                                          <p:spTgt spid="4">
                                            <p:txEl>
                                              <p:pRg st="0" end="0"/>
                                            </p:txEl>
                                          </p:spTgt>
                                        </p:tgtEl>
                                        <p:attrNameLst>
                                          <p:attrName>style.fontWeight</p:attrName>
                                        </p:attrNameLst>
                                      </p:cBhvr>
                                      <p:to>
                                        <p:strVal val="bold"/>
                                      </p:to>
                                    </p:set>
                                    <p:set>
                                      <p:cBhvr>
                                        <p:cTn id="43" dur="1000" fill="hold"/>
                                        <p:tgtEl>
                                          <p:spTgt spid="4">
                                            <p:txEl>
                                              <p:pRg st="0" end="0"/>
                                            </p:txEl>
                                          </p:spTgt>
                                        </p:tgtEl>
                                        <p:attrNameLst>
                                          <p:attrName>style.textDecorationUnderline</p:attrName>
                                        </p:attrNameLst>
                                      </p:cBhvr>
                                      <p:to>
                                        <p:strVal val="true"/>
                                      </p:to>
                                    </p:set>
                                  </p:childTnLst>
                                </p:cTn>
                              </p:par>
                            </p:childTnLst>
                          </p:cTn>
                        </p:par>
                      </p:childTnLst>
                    </p:cTn>
                  </p:par>
                  <p:par>
                    <p:cTn id="44" fill="hold">
                      <p:stCondLst>
                        <p:cond delay="indefinite"/>
                      </p:stCondLst>
                      <p:childTnLst>
                        <p:par>
                          <p:cTn id="45" fill="hold">
                            <p:stCondLst>
                              <p:cond delay="0"/>
                            </p:stCondLst>
                            <p:childTnLst>
                              <p:par>
                                <p:cTn id="46" presetID="39" presetClass="entr" presetSubtype="0" accel="10000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7" presetClass="entr" presetSubtype="10" fill="hold" nodeType="clickEffect">
                                  <p:stCondLst>
                                    <p:cond delay="0"/>
                                  </p:stCondLst>
                                  <p:childTnLst>
                                    <p:set>
                                      <p:cBhvr>
                                        <p:cTn id="55" dur="1" fill="hold">
                                          <p:stCondLst>
                                            <p:cond delay="0"/>
                                          </p:stCondLst>
                                        </p:cTn>
                                        <p:tgtEl>
                                          <p:spTgt spid="19458"/>
                                        </p:tgtEl>
                                        <p:attrNameLst>
                                          <p:attrName>style.visibility</p:attrName>
                                        </p:attrNameLst>
                                      </p:cBhvr>
                                      <p:to>
                                        <p:strVal val="visible"/>
                                      </p:to>
                                    </p:set>
                                    <p:anim calcmode="lin" valueType="num">
                                      <p:cBhvr>
                                        <p:cTn id="56" dur="500" fill="hold"/>
                                        <p:tgtEl>
                                          <p:spTgt spid="19458"/>
                                        </p:tgtEl>
                                        <p:attrNameLst>
                                          <p:attrName>ppt_w</p:attrName>
                                        </p:attrNameLst>
                                      </p:cBhvr>
                                      <p:tavLst>
                                        <p:tav tm="0">
                                          <p:val>
                                            <p:fltVal val="0"/>
                                          </p:val>
                                        </p:tav>
                                        <p:tav tm="100000">
                                          <p:val>
                                            <p:strVal val="#ppt_w"/>
                                          </p:val>
                                        </p:tav>
                                      </p:tavLst>
                                    </p:anim>
                                    <p:anim calcmode="lin" valueType="num">
                                      <p:cBhvr>
                                        <p:cTn id="57" dur="500" fill="hold"/>
                                        <p:tgtEl>
                                          <p:spTgt spid="1945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0"/>
            <a:ext cx="3008313" cy="1162050"/>
          </a:xfrm>
        </p:spPr>
        <p:txBody>
          <a:bodyPr/>
          <a:lstStyle/>
          <a:p>
            <a:r>
              <a:rPr lang="en-US" sz="4800" smtClean="0"/>
              <a:t>Chapter 11</a:t>
            </a:r>
          </a:p>
        </p:txBody>
      </p:sp>
      <p:sp>
        <p:nvSpPr>
          <p:cNvPr id="4" name="Content Placeholder 3"/>
          <p:cNvSpPr>
            <a:spLocks noGrp="1"/>
          </p:cNvSpPr>
          <p:nvPr>
            <p:ph idx="1"/>
          </p:nvPr>
        </p:nvSpPr>
        <p:spPr>
          <a:xfrm>
            <a:off x="3733800" y="1004888"/>
            <a:ext cx="5111750" cy="5853112"/>
          </a:xfrm>
        </p:spPr>
        <p:txBody>
          <a:bodyPr/>
          <a:lstStyle/>
          <a:p>
            <a:pPr algn="ctr"/>
            <a:r>
              <a:rPr lang="en-US" smtClean="0"/>
              <a:t>Through out this chapter the capitol drops more bombs on 13. Coin also decides to send in a rescue team to save Peeta and the other victor that are trapped in the president’s house.</a:t>
            </a:r>
          </a:p>
        </p:txBody>
      </p:sp>
      <p:sp>
        <p:nvSpPr>
          <p:cNvPr id="26627" name="Text Placeholder 4"/>
          <p:cNvSpPr>
            <a:spLocks noGrp="1"/>
          </p:cNvSpPr>
          <p:nvPr>
            <p:ph type="body" sz="half" idx="2"/>
          </p:nvPr>
        </p:nvSpPr>
        <p:spPr/>
        <p:txBody>
          <a:bodyPr/>
          <a:lstStyle/>
          <a:p>
            <a:endParaRPr lang="en-US" smtClean="0"/>
          </a:p>
        </p:txBody>
      </p:sp>
      <p:pic>
        <p:nvPicPr>
          <p:cNvPr id="18434" name="Picture 2" descr="https://encrypted-tbn3.google.com/images?q=tbn:ANd9GcRHxAcI9kc16gD1RNG6wjX5enO3RjnCebT9lF6KSyerRQcyb7Zd"/>
          <p:cNvPicPr>
            <a:picLocks noChangeAspect="1" noChangeArrowheads="1"/>
          </p:cNvPicPr>
          <p:nvPr/>
        </p:nvPicPr>
        <p:blipFill>
          <a:blip r:embed="rId2" cstate="print"/>
          <a:srcRect/>
          <a:stretch>
            <a:fillRect/>
          </a:stretch>
        </p:blipFill>
        <p:spPr bwMode="auto">
          <a:xfrm>
            <a:off x="457200" y="1447800"/>
            <a:ext cx="3048000" cy="1914525"/>
          </a:xfrm>
          <a:prstGeom prst="rect">
            <a:avLst/>
          </a:prstGeom>
          <a:noFill/>
          <a:ln w="9525">
            <a:noFill/>
            <a:miter lim="800000"/>
            <a:headEnd/>
            <a:tailEnd/>
          </a:ln>
        </p:spPr>
      </p:pic>
      <p:pic>
        <p:nvPicPr>
          <p:cNvPr id="7" name="Picture 4" descr="https://encrypted-tbn3.google.com/images?q=tbn:ANd9GcRlXiFTaJdlpNNxYy3Ymv-Y72MvJQ-M2Xj58_aXnI6eaRZKxUqP"/>
          <p:cNvPicPr>
            <a:picLocks noChangeAspect="1" noChangeArrowheads="1"/>
          </p:cNvPicPr>
          <p:nvPr/>
        </p:nvPicPr>
        <p:blipFill>
          <a:blip r:embed="rId3" cstate="print"/>
          <a:srcRect/>
          <a:stretch>
            <a:fillRect/>
          </a:stretch>
        </p:blipFill>
        <p:spPr bwMode="auto">
          <a:xfrm>
            <a:off x="685800" y="3581400"/>
            <a:ext cx="1733550" cy="2638425"/>
          </a:xfrm>
          <a:prstGeom prst="rect">
            <a:avLst/>
          </a:prstGeom>
          <a:noFill/>
          <a:ln w="9525">
            <a:noFill/>
            <a:miter lim="800000"/>
            <a:headEnd/>
            <a:tailEnd/>
          </a:ln>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400" decel="100000"/>
                                        <p:tgtEl>
                                          <p:spTgt spid="4">
                                            <p:txEl>
                                              <p:pRg st="0" end="0"/>
                                            </p:txEl>
                                          </p:spTgt>
                                        </p:tgtEl>
                                      </p:cBhvr>
                                    </p:animEffect>
                                    <p:anim calcmode="lin" valueType="num">
                                      <p:cBhvr>
                                        <p:cTn id="8" dur="4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9" dur="4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0" dur="4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9" presetClass="entr" presetSubtype="0" accel="10000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nodeType="clickEffect">
                                  <p:stCondLst>
                                    <p:cond delay="0"/>
                                  </p:stCondLst>
                                  <p:childTnLst>
                                    <p:set>
                                      <p:cBhvr>
                                        <p:cTn id="24" dur="1" fill="hold">
                                          <p:stCondLst>
                                            <p:cond delay="0"/>
                                          </p:stCondLst>
                                        </p:cTn>
                                        <p:tgtEl>
                                          <p:spTgt spid="18434"/>
                                        </p:tgtEl>
                                        <p:attrNameLst>
                                          <p:attrName>style.visibility</p:attrName>
                                        </p:attrNameLst>
                                      </p:cBhvr>
                                      <p:to>
                                        <p:strVal val="visible"/>
                                      </p:to>
                                    </p:set>
                                    <p:animEffect transition="in" filter="barn(inHorizontal)">
                                      <p:cBhvr>
                                        <p:cTn id="25"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Chapter 12</a:t>
            </a:r>
          </a:p>
        </p:txBody>
      </p:sp>
      <p:sp>
        <p:nvSpPr>
          <p:cNvPr id="4" name="Content Placeholder 3"/>
          <p:cNvSpPr>
            <a:spLocks noGrp="1"/>
          </p:cNvSpPr>
          <p:nvPr>
            <p:ph idx="1"/>
          </p:nvPr>
        </p:nvSpPr>
        <p:spPr>
          <a:xfrm>
            <a:off x="3575050" y="273050"/>
            <a:ext cx="5111750" cy="5975350"/>
          </a:xfrm>
        </p:spPr>
        <p:txBody>
          <a:bodyPr rtlCol="0">
            <a:normAutofit fontScale="92500" lnSpcReduction="20000"/>
          </a:bodyPr>
          <a:lstStyle/>
          <a:p>
            <a:pPr algn="ctr" fontAlgn="auto">
              <a:spcAft>
                <a:spcPts val="0"/>
              </a:spcAft>
              <a:buFont typeface="Arial" pitchFamily="34" charset="0"/>
              <a:buChar char="•"/>
              <a:defRPr/>
            </a:pPr>
            <a:r>
              <a:rPr lang="en-US" dirty="0" smtClean="0"/>
              <a:t>This is the chapter when the rescue mission begins. In order to distract  President Snow away from the prisoners and to the T.V., Katniss does an interview on how she met Peeta and </a:t>
            </a:r>
            <a:r>
              <a:rPr lang="en-US" dirty="0" err="1" smtClean="0"/>
              <a:t>Finnick</a:t>
            </a:r>
            <a:r>
              <a:rPr lang="en-US" dirty="0" smtClean="0"/>
              <a:t> . She also talked about how Snow forced him to sell his body to the women in the capitol. Thee distraction worked and they rescued everyone! But when Peeta saw Katniss for the first time he choked her instead of hugging her.</a:t>
            </a:r>
            <a:endParaRPr lang="en-US" dirty="0"/>
          </a:p>
        </p:txBody>
      </p:sp>
      <p:sp>
        <p:nvSpPr>
          <p:cNvPr id="27651" name="Text Placeholder 4"/>
          <p:cNvSpPr>
            <a:spLocks noGrp="1"/>
          </p:cNvSpPr>
          <p:nvPr>
            <p:ph type="body" sz="half" idx="2"/>
          </p:nvPr>
        </p:nvSpPr>
        <p:spPr/>
        <p:txBody>
          <a:bodyPr/>
          <a:lstStyle/>
          <a:p>
            <a:endParaRPr lang="en-US" smtClean="0"/>
          </a:p>
        </p:txBody>
      </p:sp>
      <p:pic>
        <p:nvPicPr>
          <p:cNvPr id="6" name="Picture 2" descr="https://encrypted-tbn1.google.com/images?q=tbn:ANd9GcT6DvNiGkFo2mSjd7AOmECuRMJmNn0ECgVJndBVUgIhonL9H2G9cg"/>
          <p:cNvPicPr>
            <a:picLocks noChangeAspect="1" noChangeArrowheads="1"/>
          </p:cNvPicPr>
          <p:nvPr/>
        </p:nvPicPr>
        <p:blipFill>
          <a:blip r:embed="rId2" cstate="print"/>
          <a:srcRect/>
          <a:stretch>
            <a:fillRect/>
          </a:stretch>
        </p:blipFill>
        <p:spPr bwMode="auto">
          <a:xfrm>
            <a:off x="0" y="1524000"/>
            <a:ext cx="1724025" cy="2647950"/>
          </a:xfrm>
          <a:prstGeom prst="rect">
            <a:avLst/>
          </a:prstGeom>
          <a:noFill/>
          <a:ln w="9525">
            <a:noFill/>
            <a:miter lim="800000"/>
            <a:headEnd/>
            <a:tailEnd/>
          </a:ln>
        </p:spPr>
      </p:pic>
      <p:pic>
        <p:nvPicPr>
          <p:cNvPr id="7" name="Picture 2" descr="https://encrypted-tbn0.google.com/images?q=tbn:ANd9GcQbtbIDZT0M4tZR3-vqERNW8-LMaZ4lbhHD-wGg92RdRwutKR3Z"/>
          <p:cNvPicPr>
            <a:picLocks noChangeAspect="1" noChangeArrowheads="1"/>
          </p:cNvPicPr>
          <p:nvPr/>
        </p:nvPicPr>
        <p:blipFill>
          <a:blip r:embed="rId3" cstate="print"/>
          <a:srcRect/>
          <a:stretch>
            <a:fillRect/>
          </a:stretch>
        </p:blipFill>
        <p:spPr bwMode="auto">
          <a:xfrm>
            <a:off x="1752600" y="3886200"/>
            <a:ext cx="1676400" cy="251460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1"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0"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800" decel="100000"/>
                                        <p:tgtEl>
                                          <p:spTgt spid="7"/>
                                        </p:tgtEl>
                                      </p:cBhvr>
                                    </p:animEffect>
                                    <p:anim calcmode="lin" valueType="num">
                                      <p:cBhvr>
                                        <p:cTn id="21" dur="800" decel="100000" fill="hold"/>
                                        <p:tgtEl>
                                          <p:spTgt spid="7"/>
                                        </p:tgtEl>
                                        <p:attrNameLst>
                                          <p:attrName>style.rotation</p:attrName>
                                        </p:attrNameLst>
                                      </p:cBhvr>
                                      <p:tavLst>
                                        <p:tav tm="0">
                                          <p:val>
                                            <p:fltVal val="-90"/>
                                          </p:val>
                                        </p:tav>
                                        <p:tav tm="100000">
                                          <p:val>
                                            <p:fltVal val="0"/>
                                          </p:val>
                                        </p:tav>
                                      </p:tavLst>
                                    </p:anim>
                                    <p:anim calcmode="lin" valueType="num">
                                      <p:cBhvr>
                                        <p:cTn id="22" dur="800" decel="100000" fill="hold"/>
                                        <p:tgtEl>
                                          <p:spTgt spid="7"/>
                                        </p:tgtEl>
                                        <p:attrNameLst>
                                          <p:attrName>ppt_x</p:attrName>
                                        </p:attrNameLst>
                                      </p:cBhvr>
                                      <p:tavLst>
                                        <p:tav tm="0">
                                          <p:val>
                                            <p:strVal val="#ppt_x+0.4"/>
                                          </p:val>
                                        </p:tav>
                                        <p:tav tm="100000">
                                          <p:val>
                                            <p:strVal val="#ppt_x-0.05"/>
                                          </p:val>
                                        </p:tav>
                                      </p:tavLst>
                                    </p:anim>
                                    <p:anim calcmode="lin" valueType="num">
                                      <p:cBhvr>
                                        <p:cTn id="23" dur="800" decel="100000" fill="hold"/>
                                        <p:tgtEl>
                                          <p:spTgt spid="7"/>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Chapter 13</a:t>
            </a:r>
          </a:p>
        </p:txBody>
      </p:sp>
      <p:sp>
        <p:nvSpPr>
          <p:cNvPr id="4" name="Content Placeholder 3"/>
          <p:cNvSpPr>
            <a:spLocks noGrp="1"/>
          </p:cNvSpPr>
          <p:nvPr>
            <p:ph idx="1"/>
          </p:nvPr>
        </p:nvSpPr>
        <p:spPr>
          <a:xfrm>
            <a:off x="3733800" y="1295400"/>
            <a:ext cx="5111750" cy="5853113"/>
          </a:xfrm>
        </p:spPr>
        <p:txBody>
          <a:bodyPr/>
          <a:lstStyle/>
          <a:p>
            <a:pPr algn="ctr"/>
            <a:r>
              <a:rPr lang="en-US" smtClean="0"/>
              <a:t>Beete figures out that Peeta was highjacked, a method of torture that messes with your memory, and he immediately begins rehabilitation on him. Katniss also decides to go to district 2.</a:t>
            </a:r>
          </a:p>
        </p:txBody>
      </p:sp>
      <p:sp>
        <p:nvSpPr>
          <p:cNvPr id="28675" name="Text Placeholder 4"/>
          <p:cNvSpPr>
            <a:spLocks noGrp="1"/>
          </p:cNvSpPr>
          <p:nvPr>
            <p:ph type="body" sz="half" idx="2"/>
          </p:nvPr>
        </p:nvSpPr>
        <p:spPr/>
        <p:txBody>
          <a:bodyPr/>
          <a:lstStyle/>
          <a:p>
            <a:endParaRPr lang="en-US" smtClean="0"/>
          </a:p>
        </p:txBody>
      </p:sp>
      <p:pic>
        <p:nvPicPr>
          <p:cNvPr id="16386" name="Picture 2" descr="https://encrypted-tbn1.google.com/images?q=tbn:ANd9GcQEN6JwTQre3KB0RXxr6MhfvVKXQrfdG90niwn5x8XD8qAdwOec"/>
          <p:cNvPicPr>
            <a:picLocks noChangeAspect="1" noChangeArrowheads="1"/>
          </p:cNvPicPr>
          <p:nvPr/>
        </p:nvPicPr>
        <p:blipFill>
          <a:blip r:embed="rId2" cstate="print"/>
          <a:srcRect/>
          <a:stretch>
            <a:fillRect/>
          </a:stretch>
        </p:blipFill>
        <p:spPr bwMode="auto">
          <a:xfrm>
            <a:off x="-533400" y="1447800"/>
            <a:ext cx="4357688" cy="3209925"/>
          </a:xfrm>
          <a:prstGeom prst="rect">
            <a:avLst/>
          </a:prstGeom>
          <a:noFill/>
          <a:ln w="9525">
            <a:noFill/>
            <a:miter lim="800000"/>
            <a:headEnd/>
            <a:tailEnd/>
          </a:ln>
        </p:spPr>
      </p:pic>
      <p:pic>
        <p:nvPicPr>
          <p:cNvPr id="7" name="Picture 2" descr="https://encrypted-tbn0.google.com/images?q=tbn:ANd9GcQbtbIDZT0M4tZR3-vqERNW8-LMaZ4lbhHD-wGg92RdRwutKR3Z"/>
          <p:cNvPicPr>
            <a:picLocks noChangeAspect="1" noChangeArrowheads="1"/>
          </p:cNvPicPr>
          <p:nvPr/>
        </p:nvPicPr>
        <p:blipFill>
          <a:blip r:embed="rId3" cstate="print"/>
          <a:srcRect/>
          <a:stretch>
            <a:fillRect/>
          </a:stretch>
        </p:blipFill>
        <p:spPr bwMode="auto">
          <a:xfrm>
            <a:off x="2514600" y="3886200"/>
            <a:ext cx="1676400" cy="2514600"/>
          </a:xfrm>
          <a:prstGeom prst="rect">
            <a:avLst/>
          </a:prstGeom>
          <a:noFill/>
          <a:ln w="9525">
            <a:noFill/>
            <a:miter lim="800000"/>
            <a:headEnd/>
            <a:tailEnd/>
          </a:ln>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mph" presetSubtype="0" fill="hold" nodeType="clickEffect">
                                  <p:stCondLst>
                                    <p:cond delay="0"/>
                                  </p:stCondLst>
                                  <p:childTnLst>
                                    <p:anim calcmode="discrete" valueType="str">
                                      <p:cBhvr>
                                        <p:cTn id="21" dur="500" fill="hold"/>
                                        <p:tgtEl>
                                          <p:spTgt spid="16386"/>
                                        </p:tgtEl>
                                        <p:attrNameLst>
                                          <p:attrName>style.visibility</p:attrName>
                                        </p:attrNameLst>
                                      </p:cBhvr>
                                      <p:tavLst>
                                        <p:tav tm="0">
                                          <p:val>
                                            <p:strVal val="hidden"/>
                                          </p:val>
                                        </p:tav>
                                        <p:tav tm="50000">
                                          <p:val>
                                            <p:strVal val="visible"/>
                                          </p:val>
                                        </p:tav>
                                      </p:tavLst>
                                    </p:anim>
                                  </p:childTnLst>
                                </p:cTn>
                              </p:par>
                            </p:childTnLst>
                          </p:cTn>
                        </p:par>
                      </p:childTnLst>
                    </p:cTn>
                  </p:par>
                  <p:par>
                    <p:cTn id="22" fill="hold">
                      <p:stCondLst>
                        <p:cond delay="indefinite"/>
                      </p:stCondLst>
                      <p:childTnLst>
                        <p:par>
                          <p:cTn id="23" fill="hold">
                            <p:stCondLst>
                              <p:cond delay="0"/>
                            </p:stCondLst>
                            <p:childTnLst>
                              <p:par>
                                <p:cTn id="24" presetID="35" presetClass="emph" presetSubtype="0" fill="hold" nodeType="clickEffect">
                                  <p:stCondLst>
                                    <p:cond delay="0"/>
                                  </p:stCondLst>
                                  <p:childTnLst>
                                    <p:anim calcmode="discrete" valueType="str">
                                      <p:cBhvr>
                                        <p:cTn id="25" dur="5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Chapter 14</a:t>
            </a:r>
          </a:p>
        </p:txBody>
      </p:sp>
      <p:sp>
        <p:nvSpPr>
          <p:cNvPr id="4" name="Content Placeholder 3"/>
          <p:cNvSpPr>
            <a:spLocks noGrp="1"/>
          </p:cNvSpPr>
          <p:nvPr>
            <p:ph idx="1"/>
          </p:nvPr>
        </p:nvSpPr>
        <p:spPr>
          <a:xfrm>
            <a:off x="4032250" y="1295400"/>
            <a:ext cx="5111750" cy="5853113"/>
          </a:xfrm>
        </p:spPr>
        <p:txBody>
          <a:bodyPr/>
          <a:lstStyle/>
          <a:p>
            <a:r>
              <a:rPr lang="en-US" smtClean="0"/>
              <a:t>Meanwhile in district 2,  Katniss, Gale and the rest of the rebels figure out how to take down the Nut which is a large mountain that serves as a military base of sorts for the capital.</a:t>
            </a:r>
          </a:p>
        </p:txBody>
      </p:sp>
      <p:sp>
        <p:nvSpPr>
          <p:cNvPr id="29699" name="Text Placeholder 4"/>
          <p:cNvSpPr>
            <a:spLocks noGrp="1"/>
          </p:cNvSpPr>
          <p:nvPr>
            <p:ph type="body" sz="half" idx="2"/>
          </p:nvPr>
        </p:nvSpPr>
        <p:spPr/>
        <p:txBody>
          <a:bodyPr/>
          <a:lstStyle/>
          <a:p>
            <a:endParaRPr lang="en-US" smtClean="0"/>
          </a:p>
        </p:txBody>
      </p:sp>
      <p:pic>
        <p:nvPicPr>
          <p:cNvPr id="15362" name="Picture 2" descr="https://encrypted-tbn2.google.com/images?q=tbn:ANd9GcTlUS1VONwQ5H9e9kU7X-KjgBT6R7pUlCsmJ78AiQt4ZtA0MDH19g"/>
          <p:cNvPicPr>
            <a:picLocks noChangeAspect="1" noChangeArrowheads="1"/>
          </p:cNvPicPr>
          <p:nvPr/>
        </p:nvPicPr>
        <p:blipFill>
          <a:blip r:embed="rId2" cstate="print"/>
          <a:srcRect/>
          <a:stretch>
            <a:fillRect/>
          </a:stretch>
        </p:blipFill>
        <p:spPr bwMode="auto">
          <a:xfrm>
            <a:off x="0" y="2819400"/>
            <a:ext cx="3971925" cy="3200400"/>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5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
                                        </p:tgtEl>
                                        <p:attrNameLst>
                                          <p:attrName>fillcolor</p:attrName>
                                        </p:attrNameLst>
                                      </p:cBhvr>
                                      <p:tavLst>
                                        <p:tav tm="0">
                                          <p:val>
                                            <p:clrVal>
                                              <a:schemeClr val="accent2"/>
                                            </p:clrVal>
                                          </p:val>
                                        </p:tav>
                                        <p:tav tm="50000">
                                          <p:val>
                                            <p:clrVal>
                                              <a:schemeClr val="hlink"/>
                                            </p:clrVal>
                                          </p:val>
                                        </p:tav>
                                      </p:tavLst>
                                    </p:anim>
                                    <p:set>
                                      <p:cBhvr>
                                        <p:cTn id="9" dur="50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ntr" presetSubtype="0" fill="hold" nodeType="clickEffect">
                                  <p:stCondLst>
                                    <p:cond delay="0"/>
                                  </p:stCondLst>
                                  <p:childTnLst>
                                    <p:set>
                                      <p:cBhvr>
                                        <p:cTn id="21" dur="1" fill="hold">
                                          <p:stCondLst>
                                            <p:cond delay="0"/>
                                          </p:stCondLst>
                                        </p:cTn>
                                        <p:tgtEl>
                                          <p:spTgt spid="15362"/>
                                        </p:tgtEl>
                                        <p:attrNameLst>
                                          <p:attrName>style.visibility</p:attrName>
                                        </p:attrNameLst>
                                      </p:cBhvr>
                                      <p:to>
                                        <p:strVal val="visible"/>
                                      </p:to>
                                    </p:set>
                                    <p:anim from="(-#ppt_w/2)" to="(#ppt_x)" calcmode="lin" valueType="num">
                                      <p:cBhvr>
                                        <p:cTn id="22" dur="600" fill="hold">
                                          <p:stCondLst>
                                            <p:cond delay="0"/>
                                          </p:stCondLst>
                                        </p:cTn>
                                        <p:tgtEl>
                                          <p:spTgt spid="15362"/>
                                        </p:tgtEl>
                                        <p:attrNameLst>
                                          <p:attrName>ppt_x</p:attrName>
                                        </p:attrNameLst>
                                      </p:cBhvr>
                                    </p:anim>
                                    <p:anim from="0" to="-1.0" calcmode="lin" valueType="num">
                                      <p:cBhvr>
                                        <p:cTn id="23" dur="200" decel="50000" autoRev="1" fill="hold">
                                          <p:stCondLst>
                                            <p:cond delay="600"/>
                                          </p:stCondLst>
                                        </p:cTn>
                                        <p:tgtEl>
                                          <p:spTgt spid="15362"/>
                                        </p:tgtEl>
                                        <p:attrNameLst>
                                          <p:attrName>xshear</p:attrName>
                                        </p:attrNameLst>
                                      </p:cBhvr>
                                    </p:anim>
                                    <p:animScale>
                                      <p:cBhvr>
                                        <p:cTn id="24" dur="200" decel="100000" autoRev="1" fill="hold">
                                          <p:stCondLst>
                                            <p:cond delay="600"/>
                                          </p:stCondLst>
                                        </p:cTn>
                                        <p:tgtEl>
                                          <p:spTgt spid="15362"/>
                                        </p:tgtEl>
                                      </p:cBhvr>
                                      <p:from x="100000" y="100000"/>
                                      <p:to x="80000" y="100000"/>
                                    </p:animScale>
                                    <p:anim by="(#ppt_h/3+#ppt_w*0.1)" calcmode="lin" valueType="num">
                                      <p:cBhvr additive="sum">
                                        <p:cTn id="25" dur="200" decel="100000" autoRev="1" fill="hold">
                                          <p:stCondLst>
                                            <p:cond delay="600"/>
                                          </p:stCondLst>
                                        </p:cTn>
                                        <p:tgtEl>
                                          <p:spTgt spid="1536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008313" cy="1162050"/>
          </a:xfrm>
        </p:spPr>
        <p:txBody>
          <a:bodyPr/>
          <a:lstStyle/>
          <a:p>
            <a:r>
              <a:rPr lang="en-US" sz="4800" smtClean="0"/>
              <a:t>Chapter 15</a:t>
            </a:r>
          </a:p>
        </p:txBody>
      </p:sp>
      <p:sp>
        <p:nvSpPr>
          <p:cNvPr id="4" name="Content Placeholder 3"/>
          <p:cNvSpPr>
            <a:spLocks noGrp="1"/>
          </p:cNvSpPr>
          <p:nvPr>
            <p:ph idx="1"/>
          </p:nvPr>
        </p:nvSpPr>
        <p:spPr>
          <a:xfrm>
            <a:off x="3581400" y="685800"/>
            <a:ext cx="5111750" cy="5853113"/>
          </a:xfrm>
        </p:spPr>
        <p:txBody>
          <a:bodyPr rtlCol="0">
            <a:normAutofit fontScale="92500" lnSpcReduction="20000"/>
          </a:bodyPr>
          <a:lstStyle/>
          <a:p>
            <a:pPr algn="ctr" fontAlgn="auto">
              <a:spcAft>
                <a:spcPts val="0"/>
              </a:spcAft>
              <a:buFont typeface="Arial" pitchFamily="34" charset="0"/>
              <a:buChar char="•"/>
              <a:defRPr/>
            </a:pPr>
            <a:r>
              <a:rPr lang="en-US" dirty="0" smtClean="0"/>
              <a:t>The rebels put there plane to work and work it does. They manage to bring down the nut. But then the Peace Keepers come and start the fighting. Haymitch instructs Katniss to give a speech to try to stop the fighting because the rebels already won. When she is done with her speech she is shot and the same time the bullet makes contact with her she looks up at the screen, so she watches her self being shot.</a:t>
            </a:r>
            <a:endParaRPr lang="en-US" dirty="0"/>
          </a:p>
        </p:txBody>
      </p:sp>
      <p:sp>
        <p:nvSpPr>
          <p:cNvPr id="30723" name="Text Placeholder 4"/>
          <p:cNvSpPr>
            <a:spLocks noGrp="1"/>
          </p:cNvSpPr>
          <p:nvPr>
            <p:ph type="body" sz="half" idx="2"/>
          </p:nvPr>
        </p:nvSpPr>
        <p:spPr/>
        <p:txBody>
          <a:bodyPr/>
          <a:lstStyle/>
          <a:p>
            <a:endParaRPr lang="en-US" smtClean="0"/>
          </a:p>
        </p:txBody>
      </p:sp>
      <p:pic>
        <p:nvPicPr>
          <p:cNvPr id="14338" name="Picture 2" descr="https://encrypted-tbn0.google.com/images?q=tbn:ANd9GcT-9vl-KJYHIS0FILOifkyuqdsuUeXtnZ1Fml7Dm1918BxQKI-eVw"/>
          <p:cNvPicPr>
            <a:picLocks noChangeAspect="1" noChangeArrowheads="1"/>
          </p:cNvPicPr>
          <p:nvPr/>
        </p:nvPicPr>
        <p:blipFill>
          <a:blip r:embed="rId2" cstate="print"/>
          <a:srcRect/>
          <a:stretch>
            <a:fillRect/>
          </a:stretch>
        </p:blipFill>
        <p:spPr bwMode="auto">
          <a:xfrm>
            <a:off x="457200" y="1371600"/>
            <a:ext cx="3048000" cy="2209800"/>
          </a:xfrm>
          <a:prstGeom prst="rect">
            <a:avLst/>
          </a:prstGeom>
          <a:noFill/>
          <a:ln w="9525">
            <a:noFill/>
            <a:miter lim="800000"/>
            <a:headEnd/>
            <a:tailEnd/>
          </a:ln>
        </p:spPr>
      </p:pic>
      <p:pic>
        <p:nvPicPr>
          <p:cNvPr id="14340" name="Picture 4" descr="https://encrypted-tbn2.google.com/images?q=tbn:ANd9GcQ3lKi4aMKfUaAvaSAtIquBPz6epv_gWiI8AWEYVMCKLg4veN6H"/>
          <p:cNvPicPr>
            <a:picLocks noChangeAspect="1" noChangeArrowheads="1"/>
          </p:cNvPicPr>
          <p:nvPr/>
        </p:nvPicPr>
        <p:blipFill>
          <a:blip r:embed="rId3" cstate="print"/>
          <a:srcRect/>
          <a:stretch>
            <a:fillRect/>
          </a:stretch>
        </p:blipFill>
        <p:spPr bwMode="auto">
          <a:xfrm>
            <a:off x="457200" y="3581400"/>
            <a:ext cx="3048000" cy="253365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1"/>
                                          </p:val>
                                        </p:tav>
                                        <p:tav tm="100000">
                                          <p:val>
                                            <p:strVal val="#ppt_x"/>
                                          </p:val>
                                        </p:tav>
                                      </p:tavLst>
                                    </p:anim>
                                    <p:anim calcmode="lin" valueType="num">
                                      <p:cBhvr>
                                        <p:cTn id="9"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ox(in)">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nodeType="clickEffect">
                                  <p:stCondLst>
                                    <p:cond delay="0"/>
                                  </p:stCondLst>
                                  <p:childTnLst>
                                    <p:animEffect transition="out" filter="fade">
                                      <p:cBhvr>
                                        <p:cTn id="18" dur="500" tmFilter="0, 0; .2, .5; .8, .5; 1, 0"/>
                                        <p:tgtEl>
                                          <p:spTgt spid="14338"/>
                                        </p:tgtEl>
                                      </p:cBhvr>
                                    </p:animEffect>
                                    <p:animScale>
                                      <p:cBhvr>
                                        <p:cTn id="19" dur="250" autoRev="1" fill="hold"/>
                                        <p:tgtEl>
                                          <p:spTgt spid="14338"/>
                                        </p:tgtEl>
                                      </p:cBhvr>
                                      <p:by x="105000" y="105000"/>
                                    </p:animScale>
                                  </p:childTnLst>
                                </p:cTn>
                              </p:par>
                            </p:childTnLst>
                          </p:cTn>
                        </p:par>
                      </p:childTnLst>
                    </p:cTn>
                  </p:par>
                  <p:par>
                    <p:cTn id="20" fill="hold">
                      <p:stCondLst>
                        <p:cond delay="indefinite"/>
                      </p:stCondLst>
                      <p:childTnLst>
                        <p:par>
                          <p:cTn id="21" fill="hold">
                            <p:stCondLst>
                              <p:cond delay="0"/>
                            </p:stCondLst>
                            <p:childTnLst>
                              <p:par>
                                <p:cTn id="22" presetID="26" presetClass="emph" presetSubtype="0" fill="hold" nodeType="clickEffect">
                                  <p:stCondLst>
                                    <p:cond delay="0"/>
                                  </p:stCondLst>
                                  <p:childTnLst>
                                    <p:animEffect transition="out" filter="fade">
                                      <p:cBhvr>
                                        <p:cTn id="23" dur="500" tmFilter="0, 0; .2, .5; .8, .5; 1, 0"/>
                                        <p:tgtEl>
                                          <p:spTgt spid="14340"/>
                                        </p:tgtEl>
                                      </p:cBhvr>
                                    </p:animEffect>
                                    <p:animScale>
                                      <p:cBhvr>
                                        <p:cTn id="24" dur="250" autoRev="1" fill="hold"/>
                                        <p:tgtEl>
                                          <p:spTgt spid="1434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lstStyle/>
          <a:p>
            <a:r>
              <a:rPr lang="en-US" sz="4800" smtClean="0"/>
              <a:t>Chapter 16</a:t>
            </a:r>
          </a:p>
        </p:txBody>
      </p:sp>
      <p:sp>
        <p:nvSpPr>
          <p:cNvPr id="4" name="Content Placeholder 3"/>
          <p:cNvSpPr>
            <a:spLocks noGrp="1"/>
          </p:cNvSpPr>
          <p:nvPr>
            <p:ph idx="1"/>
          </p:nvPr>
        </p:nvSpPr>
        <p:spPr>
          <a:xfrm>
            <a:off x="3657600" y="1004888"/>
            <a:ext cx="5111750" cy="5853112"/>
          </a:xfrm>
        </p:spPr>
        <p:txBody>
          <a:bodyPr/>
          <a:lstStyle/>
          <a:p>
            <a:pPr algn="ctr"/>
            <a:r>
              <a:rPr lang="en-US" smtClean="0"/>
              <a:t>Finnick gets married to Annie his lover from district 4. Peeta decides to talk to Katniss again after he tried to kill her after he was convinced she was an evil mut, a hybrid species made by the capitol. So Katniss agrees but it proves to be harder than she expected.</a:t>
            </a:r>
          </a:p>
        </p:txBody>
      </p:sp>
      <p:sp>
        <p:nvSpPr>
          <p:cNvPr id="31747" name="Text Placeholder 4"/>
          <p:cNvSpPr>
            <a:spLocks noGrp="1"/>
          </p:cNvSpPr>
          <p:nvPr>
            <p:ph type="body" sz="half" idx="2"/>
          </p:nvPr>
        </p:nvSpPr>
        <p:spPr/>
        <p:txBody>
          <a:bodyPr/>
          <a:lstStyle/>
          <a:p>
            <a:endParaRPr lang="en-US" smtClean="0"/>
          </a:p>
        </p:txBody>
      </p:sp>
      <p:pic>
        <p:nvPicPr>
          <p:cNvPr id="6" name="Picture 2" descr="https://encrypted-tbn1.google.com/images?q=tbn:ANd9GcQEN6JwTQre3KB0RXxr6MhfvVKXQrfdG90niwn5x8XD8qAdwOec"/>
          <p:cNvPicPr>
            <a:picLocks noChangeAspect="1" noChangeArrowheads="1"/>
          </p:cNvPicPr>
          <p:nvPr/>
        </p:nvPicPr>
        <p:blipFill>
          <a:blip r:embed="rId2" cstate="print"/>
          <a:srcRect/>
          <a:stretch>
            <a:fillRect/>
          </a:stretch>
        </p:blipFill>
        <p:spPr bwMode="auto">
          <a:xfrm>
            <a:off x="-533400" y="1981200"/>
            <a:ext cx="4357688" cy="3209925"/>
          </a:xfrm>
          <a:prstGeom prst="rect">
            <a:avLst/>
          </a:prstGeom>
          <a:noFill/>
          <a:ln w="9525">
            <a:noFill/>
            <a:miter lim="800000"/>
            <a:headEnd/>
            <a:tailEnd/>
          </a:ln>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dissolve">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z="4800" smtClean="0"/>
              <a:t>Chapter 17</a:t>
            </a:r>
          </a:p>
        </p:txBody>
      </p:sp>
      <p:sp>
        <p:nvSpPr>
          <p:cNvPr id="32770" name="Content Placeholder 3"/>
          <p:cNvSpPr>
            <a:spLocks noGrp="1"/>
          </p:cNvSpPr>
          <p:nvPr>
            <p:ph idx="1"/>
          </p:nvPr>
        </p:nvSpPr>
        <p:spPr>
          <a:xfrm>
            <a:off x="3657600" y="1371600"/>
            <a:ext cx="5111750" cy="5853113"/>
          </a:xfrm>
        </p:spPr>
        <p:txBody>
          <a:bodyPr/>
          <a:lstStyle/>
          <a:p>
            <a:pPr algn="ctr"/>
            <a:r>
              <a:rPr lang="en-US" sz="3600" smtClean="0"/>
              <a:t>Katniss finds out she wont be aloud to go to the capitol to help bring it down unless she goes to training. So she does and so far she’s doing pretty good job to.</a:t>
            </a:r>
          </a:p>
        </p:txBody>
      </p:sp>
      <p:sp>
        <p:nvSpPr>
          <p:cNvPr id="32771" name="Text Placeholder 4"/>
          <p:cNvSpPr>
            <a:spLocks noGrp="1"/>
          </p:cNvSpPr>
          <p:nvPr>
            <p:ph type="body" sz="half" idx="2"/>
          </p:nvPr>
        </p:nvSpPr>
        <p:spPr/>
        <p:txBody>
          <a:bodyPr/>
          <a:lstStyle/>
          <a:p>
            <a:endParaRPr lang="en-US" smtClean="0"/>
          </a:p>
        </p:txBody>
      </p:sp>
      <p:pic>
        <p:nvPicPr>
          <p:cNvPr id="6" name="Picture 4" descr="https://encrypted-tbn2.google.com/images?q=tbn:ANd9GcQ6Z-zvDMvcGUvX2N6CLz20YB7STysvfvgnZtFws2RBSxlFoogb5Q"/>
          <p:cNvPicPr>
            <a:picLocks noChangeAspect="1" noChangeArrowheads="1"/>
          </p:cNvPicPr>
          <p:nvPr/>
        </p:nvPicPr>
        <p:blipFill>
          <a:blip r:embed="rId2" cstate="print"/>
          <a:srcRect/>
          <a:stretch>
            <a:fillRect/>
          </a:stretch>
        </p:blipFill>
        <p:spPr bwMode="auto">
          <a:xfrm>
            <a:off x="457200" y="2590800"/>
            <a:ext cx="3048000" cy="228600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5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Chapter 18</a:t>
            </a:r>
          </a:p>
        </p:txBody>
      </p:sp>
      <p:sp>
        <p:nvSpPr>
          <p:cNvPr id="4" name="Content Placeholder 3"/>
          <p:cNvSpPr>
            <a:spLocks noGrp="1"/>
          </p:cNvSpPr>
          <p:nvPr>
            <p:ph idx="1"/>
          </p:nvPr>
        </p:nvSpPr>
        <p:spPr>
          <a:xfrm>
            <a:off x="3733800" y="1447800"/>
            <a:ext cx="5111750" cy="5853113"/>
          </a:xfrm>
        </p:spPr>
        <p:txBody>
          <a:bodyPr/>
          <a:lstStyle/>
          <a:p>
            <a:pPr algn="ctr"/>
            <a:r>
              <a:rPr lang="en-US" smtClean="0"/>
              <a:t>Katniss passes her “final exam” in training and is recruited to a special shot team. This team is lead by Boggs the only friend she has made in 13. Then her, her team, and </a:t>
            </a:r>
            <a:r>
              <a:rPr lang="en-US" i="1" smtClean="0"/>
              <a:t>Peeta</a:t>
            </a:r>
            <a:r>
              <a:rPr lang="en-US" smtClean="0"/>
              <a:t>  were sent into to war.</a:t>
            </a:r>
          </a:p>
        </p:txBody>
      </p:sp>
      <p:sp>
        <p:nvSpPr>
          <p:cNvPr id="33795" name="Text Placeholder 4"/>
          <p:cNvSpPr>
            <a:spLocks noGrp="1"/>
          </p:cNvSpPr>
          <p:nvPr>
            <p:ph type="body" sz="half" idx="2"/>
          </p:nvPr>
        </p:nvSpPr>
        <p:spPr/>
        <p:txBody>
          <a:bodyPr/>
          <a:lstStyle/>
          <a:p>
            <a:endParaRPr lang="en-US" smtClean="0"/>
          </a:p>
        </p:txBody>
      </p:sp>
      <p:pic>
        <p:nvPicPr>
          <p:cNvPr id="11266" name="Picture 2" descr="https://encrypted-tbn2.google.com/images?q=tbn:ANd9GcQ06_H13x6syESyFlOyBe4uv-gtAqW92XLXWdSeRbr56HOWXaNn"/>
          <p:cNvPicPr>
            <a:picLocks noChangeAspect="1" noChangeArrowheads="1"/>
          </p:cNvPicPr>
          <p:nvPr/>
        </p:nvPicPr>
        <p:blipFill>
          <a:blip r:embed="rId2" cstate="print"/>
          <a:srcRect/>
          <a:stretch>
            <a:fillRect/>
          </a:stretch>
        </p:blipFill>
        <p:spPr bwMode="auto">
          <a:xfrm>
            <a:off x="609600" y="2438400"/>
            <a:ext cx="2695575" cy="2381250"/>
          </a:xfrm>
          <a:prstGeom prst="rect">
            <a:avLst/>
          </a:prstGeom>
          <a:noFill/>
          <a:ln w="9525">
            <a:noFill/>
            <a:miter lim="800000"/>
            <a:headEnd/>
            <a:tailEnd/>
          </a:ln>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1266"/>
                                        </p:tgtEl>
                                        <p:attrNameLst>
                                          <p:attrName>style.visibility</p:attrName>
                                        </p:attrNameLst>
                                      </p:cBhvr>
                                      <p:to>
                                        <p:strVal val="visible"/>
                                      </p:to>
                                    </p:set>
                                    <p:animEffect transition="in" filter="strips(downLeft)">
                                      <p:cBhvr>
                                        <p:cTn id="1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008313" cy="1162050"/>
          </a:xfrm>
        </p:spPr>
        <p:txBody>
          <a:bodyPr/>
          <a:lstStyle/>
          <a:p>
            <a:r>
              <a:rPr lang="en-US" sz="5400" smtClean="0">
                <a:solidFill>
                  <a:srgbClr val="2613B1"/>
                </a:solidFill>
              </a:rPr>
              <a:t>Chapter 1</a:t>
            </a:r>
          </a:p>
        </p:txBody>
      </p:sp>
      <p:sp>
        <p:nvSpPr>
          <p:cNvPr id="6" name="Content Placeholder 5"/>
          <p:cNvSpPr>
            <a:spLocks noGrp="1"/>
          </p:cNvSpPr>
          <p:nvPr>
            <p:ph idx="1"/>
          </p:nvPr>
        </p:nvSpPr>
        <p:spPr>
          <a:xfrm>
            <a:off x="3581400" y="304800"/>
            <a:ext cx="5111750" cy="6157913"/>
          </a:xfrm>
        </p:spPr>
        <p:txBody>
          <a:bodyPr/>
          <a:lstStyle/>
          <a:p>
            <a:pPr algn="ctr"/>
            <a:r>
              <a:rPr lang="en-US" smtClean="0">
                <a:solidFill>
                  <a:srgbClr val="1A0D7D"/>
                </a:solidFill>
              </a:rPr>
              <a:t>The book begins with Katniss going back to district 12, despite what the authorities of district 13 think, to see the remains of the city and the home she once shared with her family. During her visit she finds Prims cat that somehow survived all the bombings and a rose from President Snow on her dresser.</a:t>
            </a:r>
          </a:p>
        </p:txBody>
      </p:sp>
      <p:sp>
        <p:nvSpPr>
          <p:cNvPr id="15363" name="Text Placeholder 6"/>
          <p:cNvSpPr>
            <a:spLocks noGrp="1"/>
          </p:cNvSpPr>
          <p:nvPr>
            <p:ph type="body" sz="half" idx="2"/>
          </p:nvPr>
        </p:nvSpPr>
        <p:spPr/>
        <p:txBody>
          <a:bodyPr/>
          <a:lstStyle/>
          <a:p>
            <a:endParaRPr lang="en-US" smtClean="0"/>
          </a:p>
        </p:txBody>
      </p:sp>
      <p:pic>
        <p:nvPicPr>
          <p:cNvPr id="15364" name="Picture 2" descr="https://encrypted-tbn3.google.com/images?q=tbn:ANd9GcQnraV0LgVtaC5eLBRfAepdQtZWL6EJL8o0-FyG707YJmsBXVQydQ"/>
          <p:cNvPicPr>
            <a:picLocks noChangeAspect="1" noChangeArrowheads="1"/>
          </p:cNvPicPr>
          <p:nvPr/>
        </p:nvPicPr>
        <p:blipFill>
          <a:blip r:embed="rId2" cstate="print"/>
          <a:srcRect/>
          <a:stretch>
            <a:fillRect/>
          </a:stretch>
        </p:blipFill>
        <p:spPr bwMode="auto">
          <a:xfrm>
            <a:off x="533400" y="1447800"/>
            <a:ext cx="2971800" cy="4724400"/>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dissolv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Chapter 19</a:t>
            </a:r>
          </a:p>
        </p:txBody>
      </p:sp>
      <p:sp>
        <p:nvSpPr>
          <p:cNvPr id="4" name="Content Placeholder 3"/>
          <p:cNvSpPr>
            <a:spLocks noGrp="1"/>
          </p:cNvSpPr>
          <p:nvPr>
            <p:ph idx="1"/>
          </p:nvPr>
        </p:nvSpPr>
        <p:spPr>
          <a:xfrm>
            <a:off x="3657600" y="533400"/>
            <a:ext cx="5111750" cy="5853113"/>
          </a:xfrm>
        </p:spPr>
        <p:txBody>
          <a:bodyPr rtlCol="0">
            <a:normAutofit fontScale="92500" lnSpcReduction="10000"/>
          </a:bodyPr>
          <a:lstStyle/>
          <a:p>
            <a:pPr algn="ctr" fontAlgn="auto">
              <a:spcAft>
                <a:spcPts val="0"/>
              </a:spcAft>
              <a:buFont typeface="Arial" pitchFamily="34" charset="0"/>
              <a:buChar char="•"/>
              <a:defRPr/>
            </a:pPr>
            <a:r>
              <a:rPr lang="en-US" dirty="0" smtClean="0"/>
              <a:t>This chapter is basically about the rehabilitation of Peeta and his relationship with Katniss. They make up a game called real or not real were Peeta can ask any thing he wants and they respond with real or not real. Katniss also learns that the president of 13 wants her dead. That’s why the president sent Peeta along. She thought he would kill her out of anger.</a:t>
            </a:r>
            <a:endParaRPr lang="en-US" dirty="0"/>
          </a:p>
        </p:txBody>
      </p:sp>
      <p:sp>
        <p:nvSpPr>
          <p:cNvPr id="34819" name="Text Placeholder 4"/>
          <p:cNvSpPr>
            <a:spLocks noGrp="1"/>
          </p:cNvSpPr>
          <p:nvPr>
            <p:ph type="body" sz="half" idx="2"/>
          </p:nvPr>
        </p:nvSpPr>
        <p:spPr/>
        <p:txBody>
          <a:bodyPr/>
          <a:lstStyle/>
          <a:p>
            <a:endParaRPr lang="en-US" smtClean="0"/>
          </a:p>
        </p:txBody>
      </p:sp>
      <p:pic>
        <p:nvPicPr>
          <p:cNvPr id="10242" name="Picture 2" descr="https://encrypted-tbn0.google.com/images?q=tbn:ANd9GcQxKuEAgQE4Nhu2SpHKoLgm8wUrW94l0MothxpuWksE3_mv5vRt"/>
          <p:cNvPicPr>
            <a:picLocks noChangeAspect="1" noChangeArrowheads="1"/>
          </p:cNvPicPr>
          <p:nvPr/>
        </p:nvPicPr>
        <p:blipFill>
          <a:blip r:embed="rId2" cstate="print"/>
          <a:srcRect/>
          <a:stretch>
            <a:fillRect/>
          </a:stretch>
        </p:blipFill>
        <p:spPr bwMode="auto">
          <a:xfrm>
            <a:off x="609600" y="2436813"/>
            <a:ext cx="2857500" cy="2516187"/>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plus(in)">
                                      <p:cBhvr>
                                        <p:cTn id="14" dur="1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nodeType="clickEffect">
                                  <p:stCondLst>
                                    <p:cond delay="0"/>
                                  </p:stCondLst>
                                  <p:childTnLst>
                                    <p:set>
                                      <p:cBhvr>
                                        <p:cTn id="18" dur="1" fill="hold">
                                          <p:stCondLst>
                                            <p:cond delay="0"/>
                                          </p:stCondLst>
                                        </p:cTn>
                                        <p:tgtEl>
                                          <p:spTgt spid="10242"/>
                                        </p:tgtEl>
                                        <p:attrNameLst>
                                          <p:attrName>style.visibility</p:attrName>
                                        </p:attrNameLst>
                                      </p:cBhvr>
                                      <p:to>
                                        <p:strVal val="visible"/>
                                      </p:to>
                                    </p:set>
                                    <p:anim calcmode="lin" valueType="num">
                                      <p:cBhvr>
                                        <p:cTn id="19" dur="1000" fill="hold"/>
                                        <p:tgtEl>
                                          <p:spTgt spid="10242"/>
                                        </p:tgtEl>
                                        <p:attrNameLst>
                                          <p:attrName>ppt_w</p:attrName>
                                        </p:attrNameLst>
                                      </p:cBhvr>
                                      <p:tavLst>
                                        <p:tav tm="0">
                                          <p:val>
                                            <p:fltVal val="0"/>
                                          </p:val>
                                        </p:tav>
                                        <p:tav tm="100000">
                                          <p:val>
                                            <p:strVal val="#ppt_w"/>
                                          </p:val>
                                        </p:tav>
                                      </p:tavLst>
                                    </p:anim>
                                    <p:anim calcmode="lin" valueType="num">
                                      <p:cBhvr>
                                        <p:cTn id="20" dur="1000" fill="hold"/>
                                        <p:tgtEl>
                                          <p:spTgt spid="10242"/>
                                        </p:tgtEl>
                                        <p:attrNameLst>
                                          <p:attrName>ppt_h</p:attrName>
                                        </p:attrNameLst>
                                      </p:cBhvr>
                                      <p:tavLst>
                                        <p:tav tm="0">
                                          <p:val>
                                            <p:fltVal val="0"/>
                                          </p:val>
                                        </p:tav>
                                        <p:tav tm="100000">
                                          <p:val>
                                            <p:strVal val="#ppt_h"/>
                                          </p:val>
                                        </p:tav>
                                      </p:tavLst>
                                    </p:anim>
                                    <p:anim calcmode="lin" valueType="num">
                                      <p:cBhvr>
                                        <p:cTn id="21" dur="1000" fill="hold"/>
                                        <p:tgtEl>
                                          <p:spTgt spid="10242"/>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024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Chapter 20</a:t>
            </a:r>
          </a:p>
        </p:txBody>
      </p:sp>
      <p:sp>
        <p:nvSpPr>
          <p:cNvPr id="4" name="Content Placeholder 3"/>
          <p:cNvSpPr>
            <a:spLocks noGrp="1"/>
          </p:cNvSpPr>
          <p:nvPr>
            <p:ph idx="1"/>
          </p:nvPr>
        </p:nvSpPr>
        <p:spPr>
          <a:xfrm>
            <a:off x="3581400" y="457200"/>
            <a:ext cx="5111750" cy="5853113"/>
          </a:xfrm>
        </p:spPr>
        <p:txBody>
          <a:bodyPr rtlCol="0">
            <a:normAutofit fontScale="92500" lnSpcReduction="20000"/>
          </a:bodyPr>
          <a:lstStyle/>
          <a:p>
            <a:pPr algn="ctr" fontAlgn="auto">
              <a:spcAft>
                <a:spcPts val="0"/>
              </a:spcAft>
              <a:buFont typeface="Arial" pitchFamily="34" charset="0"/>
              <a:buChar char="•"/>
              <a:defRPr/>
            </a:pPr>
            <a:r>
              <a:rPr lang="en-US" dirty="0" smtClean="0"/>
              <a:t>Boggs leads his crew out into the streets in an attempt to make it to the capitol. But when they make a wrong turn some where along the way and trigger a field of bombs. Boggs dies and tells Katniss she is in charge. Boggs also told Katniss to kill Peeta. Peeta goes crazy again and pushes someone triggering another bomb. The person he pushed was killed and now Peeta wants to be killed him self out of guilt. </a:t>
            </a:r>
            <a:endParaRPr lang="en-US" dirty="0"/>
          </a:p>
        </p:txBody>
      </p:sp>
      <p:sp>
        <p:nvSpPr>
          <p:cNvPr id="35843" name="Text Placeholder 4"/>
          <p:cNvSpPr>
            <a:spLocks noGrp="1"/>
          </p:cNvSpPr>
          <p:nvPr>
            <p:ph type="body" sz="half" idx="2"/>
          </p:nvPr>
        </p:nvSpPr>
        <p:spPr/>
        <p:txBody>
          <a:bodyPr/>
          <a:lstStyle/>
          <a:p>
            <a:endParaRPr lang="en-US" smtClean="0"/>
          </a:p>
        </p:txBody>
      </p:sp>
      <p:pic>
        <p:nvPicPr>
          <p:cNvPr id="9218" name="Picture 2" descr="https://encrypted-tbn2.google.com/images?q=tbn:ANd9GcTXeCWWMcsGYWFSRK2A8HcVbV7ksw3BE31qR9KHlcHF1hTm97kU"/>
          <p:cNvPicPr>
            <a:picLocks noChangeAspect="1" noChangeArrowheads="1"/>
          </p:cNvPicPr>
          <p:nvPr/>
        </p:nvPicPr>
        <p:blipFill>
          <a:blip r:embed="rId2" cstate="print"/>
          <a:srcRect/>
          <a:stretch>
            <a:fillRect/>
          </a:stretch>
        </p:blipFill>
        <p:spPr bwMode="auto">
          <a:xfrm>
            <a:off x="0" y="2362200"/>
            <a:ext cx="3865563" cy="306705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down)">
                                      <p:cBhvr>
                                        <p:cTn id="15" dur="580">
                                          <p:stCondLst>
                                            <p:cond delay="0"/>
                                          </p:stCondLst>
                                        </p:cTn>
                                        <p:tgtEl>
                                          <p:spTgt spid="4">
                                            <p:txEl>
                                              <p:pRg st="0" end="0"/>
                                            </p:txEl>
                                          </p:spTgt>
                                        </p:tgtEl>
                                      </p:cBhvr>
                                    </p:animEffect>
                                    <p:anim calcmode="lin" valueType="num">
                                      <p:cBhvr>
                                        <p:cTn id="16"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xEl>
                                              <p:pRg st="0" end="0"/>
                                            </p:txEl>
                                          </p:spTgt>
                                        </p:tgtEl>
                                      </p:cBhvr>
                                      <p:to x="100000" y="60000"/>
                                    </p:animScale>
                                    <p:animScale>
                                      <p:cBhvr>
                                        <p:cTn id="22" dur="166" decel="50000">
                                          <p:stCondLst>
                                            <p:cond delay="676"/>
                                          </p:stCondLst>
                                        </p:cTn>
                                        <p:tgtEl>
                                          <p:spTgt spid="4">
                                            <p:txEl>
                                              <p:pRg st="0" end="0"/>
                                            </p:txEl>
                                          </p:spTgt>
                                        </p:tgtEl>
                                      </p:cBhvr>
                                      <p:to x="100000" y="100000"/>
                                    </p:animScale>
                                    <p:animScale>
                                      <p:cBhvr>
                                        <p:cTn id="23" dur="26">
                                          <p:stCondLst>
                                            <p:cond delay="1312"/>
                                          </p:stCondLst>
                                        </p:cTn>
                                        <p:tgtEl>
                                          <p:spTgt spid="4">
                                            <p:txEl>
                                              <p:pRg st="0" end="0"/>
                                            </p:txEl>
                                          </p:spTgt>
                                        </p:tgtEl>
                                      </p:cBhvr>
                                      <p:to x="100000" y="80000"/>
                                    </p:animScale>
                                    <p:animScale>
                                      <p:cBhvr>
                                        <p:cTn id="24" dur="166" decel="50000">
                                          <p:stCondLst>
                                            <p:cond delay="1338"/>
                                          </p:stCondLst>
                                        </p:cTn>
                                        <p:tgtEl>
                                          <p:spTgt spid="4">
                                            <p:txEl>
                                              <p:pRg st="0" end="0"/>
                                            </p:txEl>
                                          </p:spTgt>
                                        </p:tgtEl>
                                      </p:cBhvr>
                                      <p:to x="100000" y="100000"/>
                                    </p:animScale>
                                    <p:animScale>
                                      <p:cBhvr>
                                        <p:cTn id="25" dur="26">
                                          <p:stCondLst>
                                            <p:cond delay="1642"/>
                                          </p:stCondLst>
                                        </p:cTn>
                                        <p:tgtEl>
                                          <p:spTgt spid="4">
                                            <p:txEl>
                                              <p:pRg st="0" end="0"/>
                                            </p:txEl>
                                          </p:spTgt>
                                        </p:tgtEl>
                                      </p:cBhvr>
                                      <p:to x="100000" y="90000"/>
                                    </p:animScale>
                                    <p:animScale>
                                      <p:cBhvr>
                                        <p:cTn id="26" dur="166" decel="50000">
                                          <p:stCondLst>
                                            <p:cond delay="1668"/>
                                          </p:stCondLst>
                                        </p:cTn>
                                        <p:tgtEl>
                                          <p:spTgt spid="4">
                                            <p:txEl>
                                              <p:pRg st="0" end="0"/>
                                            </p:txEl>
                                          </p:spTgt>
                                        </p:tgtEl>
                                      </p:cBhvr>
                                      <p:to x="100000" y="100000"/>
                                    </p:animScale>
                                    <p:animScale>
                                      <p:cBhvr>
                                        <p:cTn id="27" dur="26">
                                          <p:stCondLst>
                                            <p:cond delay="1808"/>
                                          </p:stCondLst>
                                        </p:cTn>
                                        <p:tgtEl>
                                          <p:spTgt spid="4">
                                            <p:txEl>
                                              <p:pRg st="0" end="0"/>
                                            </p:txEl>
                                          </p:spTgt>
                                        </p:tgtEl>
                                      </p:cBhvr>
                                      <p:to x="100000" y="95000"/>
                                    </p:animScale>
                                    <p:animScale>
                                      <p:cBhvr>
                                        <p:cTn id="28" dur="166" decel="50000">
                                          <p:stCondLst>
                                            <p:cond delay="1834"/>
                                          </p:stCondLst>
                                        </p:cTn>
                                        <p:tgtEl>
                                          <p:spTgt spid="4">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51" presetClass="entr" presetSubtype="0" fill="hold" nodeType="clickEffect">
                                  <p:stCondLst>
                                    <p:cond delay="0"/>
                                  </p:stCondLst>
                                  <p:childTnLst>
                                    <p:set>
                                      <p:cBhvr>
                                        <p:cTn id="32" dur="1" fill="hold">
                                          <p:stCondLst>
                                            <p:cond delay="0"/>
                                          </p:stCondLst>
                                        </p:cTn>
                                        <p:tgtEl>
                                          <p:spTgt spid="9218"/>
                                        </p:tgtEl>
                                        <p:attrNameLst>
                                          <p:attrName>style.visibility</p:attrName>
                                        </p:attrNameLst>
                                      </p:cBhvr>
                                      <p:to>
                                        <p:strVal val="visible"/>
                                      </p:to>
                                    </p:set>
                                    <p:animEffect transition="in" filter="fade">
                                      <p:cBhvr>
                                        <p:cTn id="33" dur="770" decel="100000"/>
                                        <p:tgtEl>
                                          <p:spTgt spid="9218"/>
                                        </p:tgtEl>
                                      </p:cBhvr>
                                    </p:animEffect>
                                    <p:animScale>
                                      <p:cBhvr>
                                        <p:cTn id="34" dur="770" decel="100000"/>
                                        <p:tgtEl>
                                          <p:spTgt spid="9218"/>
                                        </p:tgtEl>
                                      </p:cBhvr>
                                      <p:from x="10000" y="10000"/>
                                      <p:to x="200000" y="450000"/>
                                    </p:animScale>
                                    <p:animScale>
                                      <p:cBhvr>
                                        <p:cTn id="35" dur="1230" accel="100000" fill="hold">
                                          <p:stCondLst>
                                            <p:cond delay="770"/>
                                          </p:stCondLst>
                                        </p:cTn>
                                        <p:tgtEl>
                                          <p:spTgt spid="9218"/>
                                        </p:tgtEl>
                                      </p:cBhvr>
                                      <p:from x="200000" y="450000"/>
                                      <p:to x="100000" y="100000"/>
                                    </p:animScale>
                                    <p:set>
                                      <p:cBhvr>
                                        <p:cTn id="36" dur="770" fill="hold"/>
                                        <p:tgtEl>
                                          <p:spTgt spid="9218"/>
                                        </p:tgtEl>
                                        <p:attrNameLst>
                                          <p:attrName>ppt_x</p:attrName>
                                        </p:attrNameLst>
                                      </p:cBhvr>
                                      <p:to>
                                        <p:strVal val="(0.5)"/>
                                      </p:to>
                                    </p:set>
                                    <p:anim from="(0.5)" to="(#ppt_x)" calcmode="lin" valueType="num">
                                      <p:cBhvr>
                                        <p:cTn id="37" dur="1230" accel="100000" fill="hold">
                                          <p:stCondLst>
                                            <p:cond delay="770"/>
                                          </p:stCondLst>
                                        </p:cTn>
                                        <p:tgtEl>
                                          <p:spTgt spid="9218"/>
                                        </p:tgtEl>
                                        <p:attrNameLst>
                                          <p:attrName>ppt_x</p:attrName>
                                        </p:attrNameLst>
                                      </p:cBhvr>
                                    </p:anim>
                                    <p:set>
                                      <p:cBhvr>
                                        <p:cTn id="38" dur="770" fill="hold"/>
                                        <p:tgtEl>
                                          <p:spTgt spid="9218"/>
                                        </p:tgtEl>
                                        <p:attrNameLst>
                                          <p:attrName>ppt_y</p:attrName>
                                        </p:attrNameLst>
                                      </p:cBhvr>
                                      <p:to>
                                        <p:strVal val="(#ppt_y+0.4)"/>
                                      </p:to>
                                    </p:set>
                                    <p:anim from="(#ppt_y+0.4)" to="(#ppt_y)" calcmode="lin" valueType="num">
                                      <p:cBhvr>
                                        <p:cTn id="39" dur="1230" accel="100000" fill="hold">
                                          <p:stCondLst>
                                            <p:cond delay="770"/>
                                          </p:stCondLst>
                                        </p:cTn>
                                        <p:tgtEl>
                                          <p:spTgt spid="921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Chapter 21</a:t>
            </a:r>
          </a:p>
        </p:txBody>
      </p:sp>
      <p:sp>
        <p:nvSpPr>
          <p:cNvPr id="4" name="Content Placeholder 3"/>
          <p:cNvSpPr>
            <a:spLocks noGrp="1"/>
          </p:cNvSpPr>
          <p:nvPr>
            <p:ph idx="1"/>
          </p:nvPr>
        </p:nvSpPr>
        <p:spPr>
          <a:xfrm>
            <a:off x="4032250" y="533400"/>
            <a:ext cx="5111750" cy="5853113"/>
          </a:xfrm>
        </p:spPr>
        <p:txBody>
          <a:bodyPr/>
          <a:lstStyle/>
          <a:p>
            <a:pPr algn="ctr"/>
            <a:r>
              <a:rPr lang="en-US" smtClean="0"/>
              <a:t>They continue there journey to the capitol  only this time under ground not above ground. They find it to be much safer until they wake up to hissing but not regular hissing like… Katnissssssss. Like saying Katniss but holding the “s” out.</a:t>
            </a:r>
          </a:p>
        </p:txBody>
      </p:sp>
      <p:sp>
        <p:nvSpPr>
          <p:cNvPr id="36867" name="Text Placeholder 4"/>
          <p:cNvSpPr>
            <a:spLocks noGrp="1"/>
          </p:cNvSpPr>
          <p:nvPr>
            <p:ph type="body" sz="half" idx="2"/>
          </p:nvPr>
        </p:nvSpPr>
        <p:spPr/>
        <p:txBody>
          <a:bodyPr/>
          <a:lstStyle/>
          <a:p>
            <a:r>
              <a:rPr lang="en-US" smtClean="0"/>
              <a:t>                                                                                                                                                                                                                                                                                      </a:t>
            </a:r>
          </a:p>
        </p:txBody>
      </p:sp>
      <p:pic>
        <p:nvPicPr>
          <p:cNvPr id="8194" name="Picture 2" descr="https://encrypted-tbn2.google.com/images?q=tbn:ANd9GcRhxRhSIUjHYQeoZOdTdCskIX0fqWthfJ8Tj8nhD72KzRJhPC4Z2w"/>
          <p:cNvPicPr>
            <a:picLocks noChangeAspect="1" noChangeArrowheads="1"/>
          </p:cNvPicPr>
          <p:nvPr/>
        </p:nvPicPr>
        <p:blipFill>
          <a:blip r:embed="rId2" cstate="print"/>
          <a:srcRect/>
          <a:stretch>
            <a:fillRect/>
          </a:stretch>
        </p:blipFill>
        <p:spPr bwMode="auto">
          <a:xfrm>
            <a:off x="-381000" y="1828800"/>
            <a:ext cx="4286250" cy="3943350"/>
          </a:xfrm>
          <a:prstGeom prst="rect">
            <a:avLst/>
          </a:prstGeom>
          <a:noFill/>
          <a:ln w="9525">
            <a:noFill/>
            <a:miter lim="800000"/>
            <a:headEnd/>
            <a:tailEnd/>
          </a:ln>
        </p:spPr>
      </p:pic>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1" nodeType="clickEffect">
                                  <p:stCondLst>
                                    <p:cond delay="0"/>
                                  </p:stCondLst>
                                  <p:iterate type="lt">
                                    <p:tmPct val="10000"/>
                                  </p:iterate>
                                  <p:childTnLst>
                                    <p:animScale>
                                      <p:cBhvr>
                                        <p:cTn id="13" dur="250" autoRev="1" fill="hold">
                                          <p:stCondLst>
                                            <p:cond delay="0"/>
                                          </p:stCondLst>
                                        </p:cTn>
                                        <p:tgtEl>
                                          <p:spTgt spid="2"/>
                                        </p:tgtEl>
                                      </p:cBhvr>
                                      <p:to x="80000" y="100000"/>
                                    </p:animScale>
                                    <p:anim by="(#ppt_w*0.10)" calcmode="lin" valueType="num">
                                      <p:cBhvr>
                                        <p:cTn id="14" dur="250" autoRev="1" fill="hold">
                                          <p:stCondLst>
                                            <p:cond delay="0"/>
                                          </p:stCondLst>
                                        </p:cTn>
                                        <p:tgtEl>
                                          <p:spTgt spid="2"/>
                                        </p:tgtEl>
                                        <p:attrNameLst>
                                          <p:attrName>ppt_x</p:attrName>
                                        </p:attrNameLst>
                                      </p:cBhvr>
                                    </p:anim>
                                    <p:anim by="(-#ppt_w*0.10)" calcmode="lin" valueType="num">
                                      <p:cBhvr>
                                        <p:cTn id="15" dur="250" autoRev="1" fill="hold">
                                          <p:stCondLst>
                                            <p:cond delay="0"/>
                                          </p:stCondLst>
                                        </p:cTn>
                                        <p:tgtEl>
                                          <p:spTgt spid="2"/>
                                        </p:tgtEl>
                                        <p:attrNameLst>
                                          <p:attrName>ppt_y</p:attrName>
                                        </p:attrNameLst>
                                      </p:cBhvr>
                                    </p:anim>
                                    <p:animRot by="-480000">
                                      <p:cBhvr>
                                        <p:cTn id="16" dur="250" autoRev="1" fill="hold">
                                          <p:stCondLst>
                                            <p:cond delay="0"/>
                                          </p:stCondLst>
                                        </p:cTn>
                                        <p:tgtEl>
                                          <p:spTgt spid="2"/>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nodeType="clickEffect">
                                  <p:stCondLst>
                                    <p:cond delay="0"/>
                                  </p:stCondLst>
                                  <p:childTnLst>
                                    <p:animRot by="21600000">
                                      <p:cBhvr>
                                        <p:cTn id="27" dur="500" fill="hold"/>
                                        <p:tgtEl>
                                          <p:spTgt spid="819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Chapter 22</a:t>
            </a:r>
          </a:p>
        </p:txBody>
      </p:sp>
      <p:sp>
        <p:nvSpPr>
          <p:cNvPr id="4" name="Content Placeholder 3"/>
          <p:cNvSpPr>
            <a:spLocks noGrp="1"/>
          </p:cNvSpPr>
          <p:nvPr>
            <p:ph idx="1"/>
          </p:nvPr>
        </p:nvSpPr>
        <p:spPr>
          <a:xfrm>
            <a:off x="3733800" y="1004888"/>
            <a:ext cx="5111750" cy="5853112"/>
          </a:xfrm>
        </p:spPr>
        <p:txBody>
          <a:bodyPr/>
          <a:lstStyle/>
          <a:p>
            <a:pPr algn="ctr"/>
            <a:r>
              <a:rPr lang="en-US" smtClean="0"/>
              <a:t>In the mist of trying to get away from the mutts, they loose Finnick and one other man. They make it back to safety and Peeta and Katniss share there first kiss since the second games.</a:t>
            </a:r>
          </a:p>
        </p:txBody>
      </p:sp>
      <p:sp>
        <p:nvSpPr>
          <p:cNvPr id="37891" name="Text Placeholder 4"/>
          <p:cNvSpPr>
            <a:spLocks noGrp="1"/>
          </p:cNvSpPr>
          <p:nvPr>
            <p:ph type="body" sz="half" idx="2"/>
          </p:nvPr>
        </p:nvSpPr>
        <p:spPr/>
        <p:txBody>
          <a:bodyPr/>
          <a:lstStyle/>
          <a:p>
            <a:endParaRPr lang="en-US" smtClean="0"/>
          </a:p>
        </p:txBody>
      </p:sp>
      <p:pic>
        <p:nvPicPr>
          <p:cNvPr id="7170" name="Picture 2" descr="https://encrypted-tbn1.google.com/images?q=tbn:ANd9GcQ_lKGo0Zb8lJLRlbYhKIx5n-PqZYhEtwkdy66qOaDHcnsjKqLKQQ"/>
          <p:cNvPicPr>
            <a:picLocks noChangeAspect="1" noChangeArrowheads="1"/>
          </p:cNvPicPr>
          <p:nvPr/>
        </p:nvPicPr>
        <p:blipFill>
          <a:blip r:embed="rId2" cstate="print"/>
          <a:srcRect/>
          <a:stretch>
            <a:fillRect/>
          </a:stretch>
        </p:blipFill>
        <p:spPr bwMode="auto">
          <a:xfrm>
            <a:off x="457200" y="1524000"/>
            <a:ext cx="3048000" cy="2514600"/>
          </a:xfrm>
          <a:prstGeom prst="rect">
            <a:avLst/>
          </a:prstGeom>
          <a:noFill/>
          <a:ln w="9525">
            <a:noFill/>
            <a:miter lim="800000"/>
            <a:headEnd/>
            <a:tailEnd/>
          </a:ln>
        </p:spPr>
      </p:pic>
      <p:pic>
        <p:nvPicPr>
          <p:cNvPr id="7172" name="Picture 4" descr="https://encrypted-tbn2.google.com/images?q=tbn:ANd9GcTmIwNH5IbY-N4aWLZC1-SK5riSJKFOyhc-KTLzpSvDAXKWJmFX"/>
          <p:cNvPicPr>
            <a:picLocks noChangeAspect="1" noChangeArrowheads="1"/>
          </p:cNvPicPr>
          <p:nvPr/>
        </p:nvPicPr>
        <p:blipFill>
          <a:blip r:embed="rId3" cstate="print"/>
          <a:srcRect/>
          <a:stretch>
            <a:fillRect/>
          </a:stretch>
        </p:blipFill>
        <p:spPr bwMode="auto">
          <a:xfrm>
            <a:off x="457200" y="4038600"/>
            <a:ext cx="2971800" cy="2143125"/>
          </a:xfrm>
          <a:prstGeom prst="rect">
            <a:avLst/>
          </a:prstGeom>
          <a:noFill/>
          <a:ln w="9525">
            <a:noFill/>
            <a:miter lim="800000"/>
            <a:headEnd/>
            <a:tailEnd/>
          </a:ln>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6"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childTnLst>
                                    <p:animRot by="21600000">
                                      <p:cBhvr>
                                        <p:cTn id="24" dur="2000" fill="hold"/>
                                        <p:tgtEl>
                                          <p:spTgt spid="7170"/>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26" presetClass="emph" presetSubtype="0" fill="hold" nodeType="clickEffect">
                                  <p:stCondLst>
                                    <p:cond delay="0"/>
                                  </p:stCondLst>
                                  <p:childTnLst>
                                    <p:animEffect transition="out" filter="fade">
                                      <p:cBhvr>
                                        <p:cTn id="28" dur="500" tmFilter="0, 0; .2, .5; .8, .5; 1, 0"/>
                                        <p:tgtEl>
                                          <p:spTgt spid="7172"/>
                                        </p:tgtEl>
                                      </p:cBhvr>
                                    </p:animEffect>
                                    <p:animScale>
                                      <p:cBhvr>
                                        <p:cTn id="29" dur="250" autoRev="1" fill="hold"/>
                                        <p:tgtEl>
                                          <p:spTgt spid="717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008313" cy="1162050"/>
          </a:xfrm>
        </p:spPr>
        <p:txBody>
          <a:bodyPr/>
          <a:lstStyle/>
          <a:p>
            <a:r>
              <a:rPr lang="en-US" sz="4800" smtClean="0"/>
              <a:t>Chapter23</a:t>
            </a:r>
          </a:p>
        </p:txBody>
      </p:sp>
      <p:sp>
        <p:nvSpPr>
          <p:cNvPr id="4" name="Content Placeholder 3"/>
          <p:cNvSpPr>
            <a:spLocks noGrp="1"/>
          </p:cNvSpPr>
          <p:nvPr>
            <p:ph idx="1"/>
          </p:nvPr>
        </p:nvSpPr>
        <p:spPr>
          <a:xfrm>
            <a:off x="3733800" y="1600200"/>
            <a:ext cx="5111750" cy="5853113"/>
          </a:xfrm>
        </p:spPr>
        <p:txBody>
          <a:bodyPr/>
          <a:lstStyle/>
          <a:p>
            <a:pPr algn="ctr"/>
            <a:r>
              <a:rPr lang="en-US" smtClean="0"/>
              <a:t>They meet a women named Tigris who has gotten reconstructed to look half tiger. She hides them in the basement of her store for a few days.</a:t>
            </a:r>
          </a:p>
        </p:txBody>
      </p:sp>
      <p:sp>
        <p:nvSpPr>
          <p:cNvPr id="5" name="Text Placeholder 4"/>
          <p:cNvSpPr>
            <a:spLocks noGrp="1"/>
          </p:cNvSpPr>
          <p:nvPr>
            <p:ph type="body" sz="half" idx="2"/>
          </p:nvPr>
        </p:nvSpPr>
        <p:spPr/>
        <p: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pPr algn="ctr"/>
            <a:r>
              <a:rPr lang="en-US" sz="4000" smtClean="0"/>
              <a:t>Mixed with</a:t>
            </a:r>
          </a:p>
        </p:txBody>
      </p:sp>
      <p:pic>
        <p:nvPicPr>
          <p:cNvPr id="38916" name="Picture 2" descr="https://encrypted-tbn0.google.com/images?q=tbn:ANd9GcQmzKzp6znaNeFovxjaGzwuRxva_YichouWqRNWaxChoTiXE4kf"/>
          <p:cNvPicPr>
            <a:picLocks noChangeAspect="1" noChangeArrowheads="1"/>
          </p:cNvPicPr>
          <p:nvPr/>
        </p:nvPicPr>
        <p:blipFill>
          <a:blip r:embed="rId2" cstate="print"/>
          <a:srcRect/>
          <a:stretch>
            <a:fillRect/>
          </a:stretch>
        </p:blipFill>
        <p:spPr bwMode="auto">
          <a:xfrm>
            <a:off x="457200" y="1447800"/>
            <a:ext cx="3048000" cy="1847850"/>
          </a:xfrm>
          <a:prstGeom prst="rect">
            <a:avLst/>
          </a:prstGeom>
          <a:noFill/>
          <a:ln w="9525">
            <a:noFill/>
            <a:miter lim="800000"/>
            <a:headEnd/>
            <a:tailEnd/>
          </a:ln>
        </p:spPr>
      </p:pic>
      <p:pic>
        <p:nvPicPr>
          <p:cNvPr id="38917" name="Picture 8" descr="https://encrypted-tbn2.google.com/images?q=tbn:ANd9GcRJt54-w_e1yHBmaR_rTpPe9tYYHqKM_rZky1DAbxFVlkOC1wlq7g"/>
          <p:cNvPicPr>
            <a:picLocks noChangeAspect="1" noChangeArrowheads="1"/>
          </p:cNvPicPr>
          <p:nvPr/>
        </p:nvPicPr>
        <p:blipFill>
          <a:blip r:embed="rId3" cstate="print"/>
          <a:srcRect/>
          <a:stretch>
            <a:fillRect/>
          </a:stretch>
        </p:blipFill>
        <p:spPr bwMode="auto">
          <a:xfrm>
            <a:off x="609600" y="4343400"/>
            <a:ext cx="2628900" cy="2514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80">
                                          <p:stCondLst>
                                            <p:cond delay="0"/>
                                          </p:stCondLst>
                                        </p:cTn>
                                        <p:tgtEl>
                                          <p:spTgt spid="4">
                                            <p:txEl>
                                              <p:pRg st="0" end="0"/>
                                            </p:txEl>
                                          </p:spTgt>
                                        </p:tgtEl>
                                      </p:cBhvr>
                                    </p:animEffect>
                                    <p:anim calcmode="lin" valueType="num">
                                      <p:cBhvr>
                                        <p:cTn id="15"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xEl>
                                              <p:pRg st="0" end="0"/>
                                            </p:txEl>
                                          </p:spTgt>
                                        </p:tgtEl>
                                      </p:cBhvr>
                                      <p:to x="100000" y="60000"/>
                                    </p:animScale>
                                    <p:animScale>
                                      <p:cBhvr>
                                        <p:cTn id="21" dur="166" decel="50000">
                                          <p:stCondLst>
                                            <p:cond delay="676"/>
                                          </p:stCondLst>
                                        </p:cTn>
                                        <p:tgtEl>
                                          <p:spTgt spid="4">
                                            <p:txEl>
                                              <p:pRg st="0" end="0"/>
                                            </p:txEl>
                                          </p:spTgt>
                                        </p:tgtEl>
                                      </p:cBhvr>
                                      <p:to x="100000" y="100000"/>
                                    </p:animScale>
                                    <p:animScale>
                                      <p:cBhvr>
                                        <p:cTn id="22" dur="26">
                                          <p:stCondLst>
                                            <p:cond delay="1312"/>
                                          </p:stCondLst>
                                        </p:cTn>
                                        <p:tgtEl>
                                          <p:spTgt spid="4">
                                            <p:txEl>
                                              <p:pRg st="0" end="0"/>
                                            </p:txEl>
                                          </p:spTgt>
                                        </p:tgtEl>
                                      </p:cBhvr>
                                      <p:to x="100000" y="80000"/>
                                    </p:animScale>
                                    <p:animScale>
                                      <p:cBhvr>
                                        <p:cTn id="23" dur="166" decel="50000">
                                          <p:stCondLst>
                                            <p:cond delay="1338"/>
                                          </p:stCondLst>
                                        </p:cTn>
                                        <p:tgtEl>
                                          <p:spTgt spid="4">
                                            <p:txEl>
                                              <p:pRg st="0" end="0"/>
                                            </p:txEl>
                                          </p:spTgt>
                                        </p:tgtEl>
                                      </p:cBhvr>
                                      <p:to x="100000" y="100000"/>
                                    </p:animScale>
                                    <p:animScale>
                                      <p:cBhvr>
                                        <p:cTn id="24" dur="26">
                                          <p:stCondLst>
                                            <p:cond delay="1642"/>
                                          </p:stCondLst>
                                        </p:cTn>
                                        <p:tgtEl>
                                          <p:spTgt spid="4">
                                            <p:txEl>
                                              <p:pRg st="0" end="0"/>
                                            </p:txEl>
                                          </p:spTgt>
                                        </p:tgtEl>
                                      </p:cBhvr>
                                      <p:to x="100000" y="90000"/>
                                    </p:animScale>
                                    <p:animScale>
                                      <p:cBhvr>
                                        <p:cTn id="25" dur="166" decel="50000">
                                          <p:stCondLst>
                                            <p:cond delay="1668"/>
                                          </p:stCondLst>
                                        </p:cTn>
                                        <p:tgtEl>
                                          <p:spTgt spid="4">
                                            <p:txEl>
                                              <p:pRg st="0" end="0"/>
                                            </p:txEl>
                                          </p:spTgt>
                                        </p:tgtEl>
                                      </p:cBhvr>
                                      <p:to x="100000" y="100000"/>
                                    </p:animScale>
                                    <p:animScale>
                                      <p:cBhvr>
                                        <p:cTn id="26" dur="26">
                                          <p:stCondLst>
                                            <p:cond delay="1808"/>
                                          </p:stCondLst>
                                        </p:cTn>
                                        <p:tgtEl>
                                          <p:spTgt spid="4">
                                            <p:txEl>
                                              <p:pRg st="0" end="0"/>
                                            </p:txEl>
                                          </p:spTgt>
                                        </p:tgtEl>
                                      </p:cBhvr>
                                      <p:to x="100000" y="95000"/>
                                    </p:animScale>
                                    <p:animScale>
                                      <p:cBhvr>
                                        <p:cTn id="27" dur="166" decel="50000">
                                          <p:stCondLst>
                                            <p:cond delay="1834"/>
                                          </p:stCondLst>
                                        </p:cTn>
                                        <p:tgtEl>
                                          <p:spTgt spid="4">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35" presetClass="entr" presetSubtype="0" fill="hold"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2000"/>
                                        <p:tgtEl>
                                          <p:spTgt spid="5">
                                            <p:txEl>
                                              <p:pRg st="8" end="8"/>
                                            </p:txEl>
                                          </p:spTgt>
                                        </p:tgtEl>
                                      </p:cBhvr>
                                    </p:animEffect>
                                    <p:anim calcmode="lin" valueType="num">
                                      <p:cBhvr>
                                        <p:cTn id="33" dur="2000" fill="hold"/>
                                        <p:tgtEl>
                                          <p:spTgt spid="5">
                                            <p:txEl>
                                              <p:pRg st="8" end="8"/>
                                            </p:txEl>
                                          </p:spTgt>
                                        </p:tgtEl>
                                        <p:attrNameLst>
                                          <p:attrName>style.rotation</p:attrName>
                                        </p:attrNameLst>
                                      </p:cBhvr>
                                      <p:tavLst>
                                        <p:tav tm="0">
                                          <p:val>
                                            <p:fltVal val="720"/>
                                          </p:val>
                                        </p:tav>
                                        <p:tav tm="100000">
                                          <p:val>
                                            <p:fltVal val="0"/>
                                          </p:val>
                                        </p:tav>
                                      </p:tavLst>
                                    </p:anim>
                                    <p:anim calcmode="lin" valueType="num">
                                      <p:cBhvr>
                                        <p:cTn id="34" dur="2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35" dur="2000" fill="hold"/>
                                        <p:tgtEl>
                                          <p:spTgt spid="5">
                                            <p:txEl>
                                              <p:pRg st="8" end="8"/>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008313" cy="1162050"/>
          </a:xfrm>
        </p:spPr>
        <p:txBody>
          <a:bodyPr/>
          <a:lstStyle/>
          <a:p>
            <a:r>
              <a:rPr lang="en-US" sz="4800" smtClean="0"/>
              <a:t>Chapter 24</a:t>
            </a:r>
          </a:p>
        </p:txBody>
      </p:sp>
      <p:sp>
        <p:nvSpPr>
          <p:cNvPr id="4" name="Content Placeholder 3"/>
          <p:cNvSpPr>
            <a:spLocks noGrp="1"/>
          </p:cNvSpPr>
          <p:nvPr>
            <p:ph idx="1"/>
          </p:nvPr>
        </p:nvSpPr>
        <p:spPr>
          <a:xfrm>
            <a:off x="3581400" y="457200"/>
            <a:ext cx="5111750" cy="5853113"/>
          </a:xfrm>
        </p:spPr>
        <p:txBody>
          <a:bodyPr/>
          <a:lstStyle/>
          <a:p>
            <a:pPr algn="ctr"/>
            <a:r>
              <a:rPr lang="en-US" smtClean="0"/>
              <a:t>Katniss, Gale , Peeta , and the others make a plan to head into town so they can try to kill Snow and end this whole thing. They start there plan, Gale is taken by peace keepers, Peeta is no where to be seen and Prim is tending to a group of children that had just been bombed. </a:t>
            </a:r>
          </a:p>
        </p:txBody>
      </p:sp>
      <p:sp>
        <p:nvSpPr>
          <p:cNvPr id="39939" name="Text Placeholder 4"/>
          <p:cNvSpPr>
            <a:spLocks noGrp="1"/>
          </p:cNvSpPr>
          <p:nvPr>
            <p:ph type="body" sz="half" idx="2"/>
          </p:nvPr>
        </p:nvSpPr>
        <p:spPr/>
        <p:txBody>
          <a:bodyPr/>
          <a:lstStyle/>
          <a:p>
            <a:endParaRPr lang="en-US" smtClean="0"/>
          </a:p>
        </p:txBody>
      </p:sp>
      <p:pic>
        <p:nvPicPr>
          <p:cNvPr id="5122" name="Picture 2" descr="https://encrypted-tbn2.google.com/images?q=tbn:ANd9GcSEAcMtZ2mgp7P_36kUy7KEdWCxYsCuzgE5syd7Hfv5usJFRnzl"/>
          <p:cNvPicPr>
            <a:picLocks noChangeAspect="1" noChangeArrowheads="1"/>
          </p:cNvPicPr>
          <p:nvPr/>
        </p:nvPicPr>
        <p:blipFill>
          <a:blip r:embed="rId2" cstate="print"/>
          <a:srcRect/>
          <a:stretch>
            <a:fillRect/>
          </a:stretch>
        </p:blipFill>
        <p:spPr bwMode="auto">
          <a:xfrm>
            <a:off x="457200" y="3505200"/>
            <a:ext cx="3048000" cy="2628900"/>
          </a:xfrm>
          <a:prstGeom prst="rect">
            <a:avLst/>
          </a:prstGeom>
          <a:noFill/>
          <a:ln w="9525">
            <a:noFill/>
            <a:miter lim="800000"/>
            <a:headEnd/>
            <a:tailEnd/>
          </a:ln>
        </p:spPr>
      </p:pic>
      <p:pic>
        <p:nvPicPr>
          <p:cNvPr id="5124" name="Picture 4" descr="https://encrypted-tbn3.google.com/images?q=tbn:ANd9GcTe3lCh9AUiUXf-z-vCDMV447SpcpnFLNfYvLD4KdgGmyIpSr5k"/>
          <p:cNvPicPr>
            <a:picLocks noChangeAspect="1" noChangeArrowheads="1"/>
          </p:cNvPicPr>
          <p:nvPr/>
        </p:nvPicPr>
        <p:blipFill>
          <a:blip r:embed="rId3" cstate="print"/>
          <a:srcRect/>
          <a:stretch>
            <a:fillRect/>
          </a:stretch>
        </p:blipFill>
        <p:spPr bwMode="auto">
          <a:xfrm>
            <a:off x="457200" y="1371600"/>
            <a:ext cx="3048000" cy="2103438"/>
          </a:xfrm>
          <a:prstGeom prst="rect">
            <a:avLst/>
          </a:prstGeom>
          <a:noFill/>
          <a:ln w="9525">
            <a:noFill/>
            <a:miter lim="800000"/>
            <a:headEnd/>
            <a:tailEnd/>
          </a:ln>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2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16" dur="2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nodeType="clickEffect">
                                  <p:stCondLst>
                                    <p:cond delay="0"/>
                                  </p:stCondLst>
                                  <p:childTnLst>
                                    <p:set>
                                      <p:cBhvr>
                                        <p:cTn id="21" dur="1" fill="hold">
                                          <p:stCondLst>
                                            <p:cond delay="0"/>
                                          </p:stCondLst>
                                        </p:cTn>
                                        <p:tgtEl>
                                          <p:spTgt spid="5124"/>
                                        </p:tgtEl>
                                        <p:attrNameLst>
                                          <p:attrName>style.visibility</p:attrName>
                                        </p:attrNameLst>
                                      </p:cBhvr>
                                      <p:to>
                                        <p:strVal val="visible"/>
                                      </p:to>
                                    </p:set>
                                    <p:animEffect transition="in" filter="fade">
                                      <p:cBhvr>
                                        <p:cTn id="22" dur="2000"/>
                                        <p:tgtEl>
                                          <p:spTgt spid="5124"/>
                                        </p:tgtEl>
                                      </p:cBhvr>
                                    </p:animEffect>
                                    <p:anim calcmode="lin" valueType="num">
                                      <p:cBhvr>
                                        <p:cTn id="23" dur="2000" fill="hold"/>
                                        <p:tgtEl>
                                          <p:spTgt spid="5124"/>
                                        </p:tgtEl>
                                        <p:attrNameLst>
                                          <p:attrName>style.rotation</p:attrName>
                                        </p:attrNameLst>
                                      </p:cBhvr>
                                      <p:tavLst>
                                        <p:tav tm="0">
                                          <p:val>
                                            <p:fltVal val="720"/>
                                          </p:val>
                                        </p:tav>
                                        <p:tav tm="100000">
                                          <p:val>
                                            <p:fltVal val="0"/>
                                          </p:val>
                                        </p:tav>
                                      </p:tavLst>
                                    </p:anim>
                                    <p:anim calcmode="lin" valueType="num">
                                      <p:cBhvr>
                                        <p:cTn id="24" dur="2000" fill="hold"/>
                                        <p:tgtEl>
                                          <p:spTgt spid="5124"/>
                                        </p:tgtEl>
                                        <p:attrNameLst>
                                          <p:attrName>ppt_h</p:attrName>
                                        </p:attrNameLst>
                                      </p:cBhvr>
                                      <p:tavLst>
                                        <p:tav tm="0">
                                          <p:val>
                                            <p:fltVal val="0"/>
                                          </p:val>
                                        </p:tav>
                                        <p:tav tm="100000">
                                          <p:val>
                                            <p:strVal val="#ppt_h"/>
                                          </p:val>
                                        </p:tav>
                                      </p:tavLst>
                                    </p:anim>
                                    <p:anim calcmode="lin" valueType="num">
                                      <p:cBhvr>
                                        <p:cTn id="25" dur="2000" fill="hold"/>
                                        <p:tgtEl>
                                          <p:spTgt spid="5124"/>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5122"/>
                                        </p:tgtEl>
                                        <p:attrNameLst>
                                          <p:attrName>style.visibility</p:attrName>
                                        </p:attrNameLst>
                                      </p:cBhvr>
                                      <p:to>
                                        <p:strVal val="visible"/>
                                      </p:to>
                                    </p:set>
                                    <p:anim calcmode="lin" valueType="num">
                                      <p:cBhvr>
                                        <p:cTn id="30" dur="500" fill="hold"/>
                                        <p:tgtEl>
                                          <p:spTgt spid="5122"/>
                                        </p:tgtEl>
                                        <p:attrNameLst>
                                          <p:attrName>ppt_w</p:attrName>
                                        </p:attrNameLst>
                                      </p:cBhvr>
                                      <p:tavLst>
                                        <p:tav tm="0">
                                          <p:val>
                                            <p:fltVal val="0"/>
                                          </p:val>
                                        </p:tav>
                                        <p:tav tm="100000">
                                          <p:val>
                                            <p:strVal val="#ppt_w"/>
                                          </p:val>
                                        </p:tav>
                                      </p:tavLst>
                                    </p:anim>
                                    <p:anim calcmode="lin" valueType="num">
                                      <p:cBhvr>
                                        <p:cTn id="31" dur="500" fill="hold"/>
                                        <p:tgtEl>
                                          <p:spTgt spid="51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Chapter 25</a:t>
            </a:r>
          </a:p>
        </p:txBody>
      </p:sp>
      <p:sp>
        <p:nvSpPr>
          <p:cNvPr id="4" name="Content Placeholder 3"/>
          <p:cNvSpPr>
            <a:spLocks noGrp="1"/>
          </p:cNvSpPr>
          <p:nvPr>
            <p:ph idx="1"/>
          </p:nvPr>
        </p:nvSpPr>
        <p:spPr>
          <a:xfrm>
            <a:off x="3581400" y="609600"/>
            <a:ext cx="5111750" cy="5853113"/>
          </a:xfrm>
        </p:spPr>
        <p:txBody>
          <a:bodyPr rtlCol="0">
            <a:normAutofit fontScale="92500" lnSpcReduction="10000"/>
          </a:bodyPr>
          <a:lstStyle/>
          <a:p>
            <a:pPr algn="ctr" fontAlgn="auto">
              <a:spcAft>
                <a:spcPts val="0"/>
              </a:spcAft>
              <a:buFont typeface="Arial" pitchFamily="34" charset="0"/>
              <a:buNone/>
              <a:defRPr/>
            </a:pPr>
            <a:r>
              <a:rPr lang="en-US" dirty="0" smtClean="0"/>
              <a:t>In the second round of bombing  prim is hit and killed, Katniss and Peeta are both badly burned. While Gale was trying to get away he was shot twice but recovered pretty fast.  Once back to health Katniss begins roaming around the mansion and runs into president snow who tells her it was Coin who dropped the bombs that killed her sister not him.</a:t>
            </a:r>
            <a:endParaRPr lang="en-US" dirty="0"/>
          </a:p>
        </p:txBody>
      </p:sp>
      <p:sp>
        <p:nvSpPr>
          <p:cNvPr id="40963" name="Text Placeholder 4"/>
          <p:cNvSpPr>
            <a:spLocks noGrp="1"/>
          </p:cNvSpPr>
          <p:nvPr>
            <p:ph type="body" sz="half" idx="2"/>
          </p:nvPr>
        </p:nvSpPr>
        <p:spPr/>
        <p:txBody>
          <a:bodyPr/>
          <a:lstStyle/>
          <a:p>
            <a:endParaRPr lang="en-US" smtClean="0"/>
          </a:p>
        </p:txBody>
      </p:sp>
      <p:pic>
        <p:nvPicPr>
          <p:cNvPr id="4098" name="Picture 2" descr="https://encrypted-tbn3.google.com/images?q=tbn:ANd9GcR1RYiwMq6-Df37DUnevlJNrAvNiKEoGgQ8sQD7wPLOETfeAOAMpg"/>
          <p:cNvPicPr>
            <a:picLocks noChangeAspect="1" noChangeArrowheads="1"/>
          </p:cNvPicPr>
          <p:nvPr/>
        </p:nvPicPr>
        <p:blipFill>
          <a:blip r:embed="rId2" cstate="print"/>
          <a:srcRect/>
          <a:stretch>
            <a:fillRect/>
          </a:stretch>
        </p:blipFill>
        <p:spPr bwMode="auto">
          <a:xfrm>
            <a:off x="304800" y="1905000"/>
            <a:ext cx="1771650" cy="2581275"/>
          </a:xfrm>
          <a:prstGeom prst="rect">
            <a:avLst/>
          </a:prstGeom>
          <a:noFill/>
          <a:ln w="9525">
            <a:noFill/>
            <a:miter lim="800000"/>
            <a:headEnd/>
            <a:tailEnd/>
          </a:ln>
        </p:spPr>
      </p:pic>
      <p:pic>
        <p:nvPicPr>
          <p:cNvPr id="4100" name="Picture 4" descr="https://encrypted-tbn1.google.com/images?q=tbn:ANd9GcQzOxbiFjNULTuOj1yfIi0cQtE4C3BD6BP7NFjE0w8FF4t8Sohbqw"/>
          <p:cNvPicPr>
            <a:picLocks noChangeAspect="1" noChangeArrowheads="1"/>
          </p:cNvPicPr>
          <p:nvPr/>
        </p:nvPicPr>
        <p:blipFill>
          <a:blip r:embed="rId3" cstate="print"/>
          <a:srcRect/>
          <a:stretch>
            <a:fillRect/>
          </a:stretch>
        </p:blipFill>
        <p:spPr bwMode="auto">
          <a:xfrm>
            <a:off x="1371600" y="4562475"/>
            <a:ext cx="2390775" cy="2295525"/>
          </a:xfrm>
          <a:prstGeom prst="rect">
            <a:avLst/>
          </a:prstGeom>
          <a:noFill/>
          <a:ln w="9525">
            <a:noFill/>
            <a:miter lim="800000"/>
            <a:headEnd/>
            <a:tailEnd/>
          </a:ln>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animEffect transition="in" filter="wipe(down)">
                                      <p:cBhvr>
                                        <p:cTn id="15" dur="580">
                                          <p:stCondLst>
                                            <p:cond delay="0"/>
                                          </p:stCondLst>
                                        </p:cTn>
                                        <p:tgtEl>
                                          <p:spTgt spid="4098"/>
                                        </p:tgtEl>
                                      </p:cBhvr>
                                    </p:animEffect>
                                    <p:anim calcmode="lin" valueType="num">
                                      <p:cBhvr>
                                        <p:cTn id="16"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21" dur="26">
                                          <p:stCondLst>
                                            <p:cond delay="650"/>
                                          </p:stCondLst>
                                        </p:cTn>
                                        <p:tgtEl>
                                          <p:spTgt spid="4098"/>
                                        </p:tgtEl>
                                      </p:cBhvr>
                                      <p:to x="100000" y="60000"/>
                                    </p:animScale>
                                    <p:animScale>
                                      <p:cBhvr>
                                        <p:cTn id="22" dur="166" decel="50000">
                                          <p:stCondLst>
                                            <p:cond delay="676"/>
                                          </p:stCondLst>
                                        </p:cTn>
                                        <p:tgtEl>
                                          <p:spTgt spid="4098"/>
                                        </p:tgtEl>
                                      </p:cBhvr>
                                      <p:to x="100000" y="100000"/>
                                    </p:animScale>
                                    <p:animScale>
                                      <p:cBhvr>
                                        <p:cTn id="23" dur="26">
                                          <p:stCondLst>
                                            <p:cond delay="1312"/>
                                          </p:stCondLst>
                                        </p:cTn>
                                        <p:tgtEl>
                                          <p:spTgt spid="4098"/>
                                        </p:tgtEl>
                                      </p:cBhvr>
                                      <p:to x="100000" y="80000"/>
                                    </p:animScale>
                                    <p:animScale>
                                      <p:cBhvr>
                                        <p:cTn id="24" dur="166" decel="50000">
                                          <p:stCondLst>
                                            <p:cond delay="1338"/>
                                          </p:stCondLst>
                                        </p:cTn>
                                        <p:tgtEl>
                                          <p:spTgt spid="4098"/>
                                        </p:tgtEl>
                                      </p:cBhvr>
                                      <p:to x="100000" y="100000"/>
                                    </p:animScale>
                                    <p:animScale>
                                      <p:cBhvr>
                                        <p:cTn id="25" dur="26">
                                          <p:stCondLst>
                                            <p:cond delay="1642"/>
                                          </p:stCondLst>
                                        </p:cTn>
                                        <p:tgtEl>
                                          <p:spTgt spid="4098"/>
                                        </p:tgtEl>
                                      </p:cBhvr>
                                      <p:to x="100000" y="90000"/>
                                    </p:animScale>
                                    <p:animScale>
                                      <p:cBhvr>
                                        <p:cTn id="26" dur="166" decel="50000">
                                          <p:stCondLst>
                                            <p:cond delay="1668"/>
                                          </p:stCondLst>
                                        </p:cTn>
                                        <p:tgtEl>
                                          <p:spTgt spid="4098"/>
                                        </p:tgtEl>
                                      </p:cBhvr>
                                      <p:to x="100000" y="100000"/>
                                    </p:animScale>
                                    <p:animScale>
                                      <p:cBhvr>
                                        <p:cTn id="27" dur="26">
                                          <p:stCondLst>
                                            <p:cond delay="1808"/>
                                          </p:stCondLst>
                                        </p:cTn>
                                        <p:tgtEl>
                                          <p:spTgt spid="4098"/>
                                        </p:tgtEl>
                                      </p:cBhvr>
                                      <p:to x="100000" y="95000"/>
                                    </p:animScale>
                                    <p:animScale>
                                      <p:cBhvr>
                                        <p:cTn id="28" dur="166" decel="50000">
                                          <p:stCondLst>
                                            <p:cond delay="1834"/>
                                          </p:stCondLst>
                                        </p:cTn>
                                        <p:tgtEl>
                                          <p:spTgt spid="409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4100"/>
                                        </p:tgtEl>
                                        <p:attrNameLst>
                                          <p:attrName>style.visibility</p:attrName>
                                        </p:attrNameLst>
                                      </p:cBhvr>
                                      <p:to>
                                        <p:strVal val="visible"/>
                                      </p:to>
                                    </p:set>
                                    <p:anim calcmode="lin" valueType="num">
                                      <p:cBhvr>
                                        <p:cTn id="33" dur="1000" fill="hold"/>
                                        <p:tgtEl>
                                          <p:spTgt spid="4100"/>
                                        </p:tgtEl>
                                        <p:attrNameLst>
                                          <p:attrName>ppt_x</p:attrName>
                                        </p:attrNameLst>
                                      </p:cBhvr>
                                      <p:tavLst>
                                        <p:tav tm="0">
                                          <p:val>
                                            <p:strVal val="#ppt_x-.2"/>
                                          </p:val>
                                        </p:tav>
                                        <p:tav tm="100000">
                                          <p:val>
                                            <p:strVal val="#ppt_x"/>
                                          </p:val>
                                        </p:tav>
                                      </p:tavLst>
                                    </p:anim>
                                    <p:anim calcmode="lin" valueType="num">
                                      <p:cBhvr>
                                        <p:cTn id="34" dur="1000" fill="hold"/>
                                        <p:tgtEl>
                                          <p:spTgt spid="4100"/>
                                        </p:tgtEl>
                                        <p:attrNameLst>
                                          <p:attrName>ppt_y</p:attrName>
                                        </p:attrNameLst>
                                      </p:cBhvr>
                                      <p:tavLst>
                                        <p:tav tm="0">
                                          <p:val>
                                            <p:strVal val="#ppt_y"/>
                                          </p:val>
                                        </p:tav>
                                        <p:tav tm="100000">
                                          <p:val>
                                            <p:strVal val="#ppt_y"/>
                                          </p:val>
                                        </p:tav>
                                      </p:tavLst>
                                    </p:anim>
                                    <p:animEffect transition="in" filter="wipe(right)" prLst="gradientSize: 0.1">
                                      <p:cBhvr>
                                        <p:cTn id="35" dur="1000"/>
                                        <p:tgtEl>
                                          <p:spTgt spid="4100"/>
                                        </p:tgtEl>
                                      </p:cBhvr>
                                    </p:animEffect>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 calcmode="lin" valueType="num">
                                      <p:cBhvr>
                                        <p:cTn id="40"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1"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t>Chapter 26</a:t>
            </a:r>
          </a:p>
        </p:txBody>
      </p:sp>
      <p:sp>
        <p:nvSpPr>
          <p:cNvPr id="4" name="Content Placeholder 3"/>
          <p:cNvSpPr>
            <a:spLocks noGrp="1"/>
          </p:cNvSpPr>
          <p:nvPr>
            <p:ph idx="1"/>
          </p:nvPr>
        </p:nvSpPr>
        <p:spPr>
          <a:xfrm>
            <a:off x="3733800" y="1371600"/>
            <a:ext cx="5111750" cy="5853113"/>
          </a:xfrm>
        </p:spPr>
        <p:txBody>
          <a:bodyPr/>
          <a:lstStyle/>
          <a:p>
            <a:pPr algn="ctr"/>
            <a:r>
              <a:rPr lang="en-US" smtClean="0"/>
              <a:t> Katniss, Haymitch, Coin, and all the other victors vote to have a hunger games just for the capitols children. When its time to shoot Snow, Katniss Shoots Coin instead and on purpose.</a:t>
            </a:r>
          </a:p>
        </p:txBody>
      </p:sp>
      <p:sp>
        <p:nvSpPr>
          <p:cNvPr id="41987" name="Text Placeholder 4"/>
          <p:cNvSpPr>
            <a:spLocks noGrp="1"/>
          </p:cNvSpPr>
          <p:nvPr>
            <p:ph type="body" sz="half" idx="2"/>
          </p:nvPr>
        </p:nvSpPr>
        <p:spPr/>
        <p:txBody>
          <a:bodyPr/>
          <a:lstStyle/>
          <a:p>
            <a:endParaRPr lang="en-US" smtClean="0"/>
          </a:p>
        </p:txBody>
      </p:sp>
      <p:pic>
        <p:nvPicPr>
          <p:cNvPr id="3074" name="Picture 2" descr="https://encrypted-tbn1.google.com/images?q=tbn:ANd9GcQCuuBQCdSBsKY3lWal3I-sTujOCAljUF_lMukAYJ6VNWuOw1ZO"/>
          <p:cNvPicPr>
            <a:picLocks noChangeAspect="1" noChangeArrowheads="1"/>
          </p:cNvPicPr>
          <p:nvPr/>
        </p:nvPicPr>
        <p:blipFill>
          <a:blip r:embed="rId2" cstate="print"/>
          <a:srcRect/>
          <a:stretch>
            <a:fillRect/>
          </a:stretch>
        </p:blipFill>
        <p:spPr bwMode="auto">
          <a:xfrm>
            <a:off x="533400" y="2590800"/>
            <a:ext cx="2828925" cy="2828925"/>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childTnLst>
                                    <p:animClr clrSpc="rgb" dir="cw">
                                      <p:cBhvr override="childStyle">
                                        <p:cTn id="11" dur="100" fill="hold"/>
                                        <p:tgtEl>
                                          <p:spTgt spid="3074"/>
                                        </p:tgtEl>
                                        <p:attrNameLst>
                                          <p:attrName>style.color</p:attrName>
                                        </p:attrNameLst>
                                      </p:cBhvr>
                                      <p:to>
                                        <a:schemeClr val="accent2"/>
                                      </p:to>
                                    </p:animClr>
                                    <p:animClr clrSpc="rgb" dir="cw">
                                      <p:cBhvr>
                                        <p:cTn id="12" dur="100" fill="hold"/>
                                        <p:tgtEl>
                                          <p:spTgt spid="3074"/>
                                        </p:tgtEl>
                                        <p:attrNameLst>
                                          <p:attrName>fillcolor</p:attrName>
                                        </p:attrNameLst>
                                      </p:cBhvr>
                                      <p:to>
                                        <a:schemeClr val="accent2"/>
                                      </p:to>
                                    </p:animClr>
                                    <p:set>
                                      <p:cBhvr>
                                        <p:cTn id="13" dur="100" fill="hold"/>
                                        <p:tgtEl>
                                          <p:spTgt spid="3074"/>
                                        </p:tgtEl>
                                        <p:attrNameLst>
                                          <p:attrName>fill.type</p:attrName>
                                        </p:attrNameLst>
                                      </p:cBhvr>
                                      <p:to>
                                        <p:strVal val="solid"/>
                                      </p:to>
                                    </p:set>
                                    <p:set>
                                      <p:cBhvr>
                                        <p:cTn id="14" dur="100" fill="hold"/>
                                        <p:tgtEl>
                                          <p:spTgt spid="3074"/>
                                        </p:tgtEl>
                                        <p:attrNameLst>
                                          <p:attrName>fill.on</p:attrName>
                                        </p:attrNameLst>
                                      </p:cBhvr>
                                      <p:to>
                                        <p:strVal val="true"/>
                                      </p:to>
                                    </p:set>
                                    <p:animRot by="120000">
                                      <p:cBhvr>
                                        <p:cTn id="15" dur="100" fill="hold">
                                          <p:stCondLst>
                                            <p:cond delay="0"/>
                                          </p:stCondLst>
                                        </p:cTn>
                                        <p:tgtEl>
                                          <p:spTgt spid="3074"/>
                                        </p:tgtEl>
                                        <p:attrNameLst>
                                          <p:attrName>r</p:attrName>
                                        </p:attrNameLst>
                                      </p:cBhvr>
                                    </p:animRot>
                                    <p:animRot by="-240000">
                                      <p:cBhvr>
                                        <p:cTn id="16" dur="200" fill="hold">
                                          <p:stCondLst>
                                            <p:cond delay="200"/>
                                          </p:stCondLst>
                                        </p:cTn>
                                        <p:tgtEl>
                                          <p:spTgt spid="3074"/>
                                        </p:tgtEl>
                                        <p:attrNameLst>
                                          <p:attrName>r</p:attrName>
                                        </p:attrNameLst>
                                      </p:cBhvr>
                                    </p:animRot>
                                    <p:animRot by="240000">
                                      <p:cBhvr>
                                        <p:cTn id="17" dur="200" fill="hold">
                                          <p:stCondLst>
                                            <p:cond delay="400"/>
                                          </p:stCondLst>
                                        </p:cTn>
                                        <p:tgtEl>
                                          <p:spTgt spid="3074"/>
                                        </p:tgtEl>
                                        <p:attrNameLst>
                                          <p:attrName>r</p:attrName>
                                        </p:attrNameLst>
                                      </p:cBhvr>
                                    </p:animRot>
                                    <p:animRot by="-240000">
                                      <p:cBhvr>
                                        <p:cTn id="18" dur="200" fill="hold">
                                          <p:stCondLst>
                                            <p:cond delay="600"/>
                                          </p:stCondLst>
                                        </p:cTn>
                                        <p:tgtEl>
                                          <p:spTgt spid="3074"/>
                                        </p:tgtEl>
                                        <p:attrNameLst>
                                          <p:attrName>r</p:attrName>
                                        </p:attrNameLst>
                                      </p:cBhvr>
                                    </p:animRot>
                                    <p:animRot by="120000">
                                      <p:cBhvr>
                                        <p:cTn id="19" dur="200" fill="hold">
                                          <p:stCondLst>
                                            <p:cond delay="800"/>
                                          </p:stCondLst>
                                        </p:cTn>
                                        <p:tgtEl>
                                          <p:spTgt spid="3074"/>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36" presetClass="emph" presetSubtype="0" fill="hold" nodeType="clickEffect">
                                  <p:stCondLst>
                                    <p:cond delay="0"/>
                                  </p:stCondLst>
                                  <p:iterate type="lt">
                                    <p:tmPct val="10000"/>
                                  </p:iterate>
                                  <p:childTnLst>
                                    <p:animScale>
                                      <p:cBhvr>
                                        <p:cTn id="23" dur="250" autoRev="1" fill="hold">
                                          <p:stCondLst>
                                            <p:cond delay="0"/>
                                          </p:stCondLst>
                                        </p:cTn>
                                        <p:tgtEl>
                                          <p:spTgt spid="4">
                                            <p:txEl>
                                              <p:pRg st="0" end="0"/>
                                            </p:txEl>
                                          </p:spTgt>
                                        </p:tgtEl>
                                      </p:cBhvr>
                                      <p:to x="80000" y="100000"/>
                                    </p:animScale>
                                    <p:anim by="(#ppt_w*0.10)" calcmode="lin" valueType="num">
                                      <p:cBhvr>
                                        <p:cTn id="24" dur="250" autoRev="1" fill="hold">
                                          <p:stCondLst>
                                            <p:cond delay="0"/>
                                          </p:stCondLst>
                                        </p:cTn>
                                        <p:tgtEl>
                                          <p:spTgt spid="4">
                                            <p:txEl>
                                              <p:pRg st="0" end="0"/>
                                            </p:txEl>
                                          </p:spTgt>
                                        </p:tgtEl>
                                        <p:attrNameLst>
                                          <p:attrName>ppt_x</p:attrName>
                                        </p:attrNameLst>
                                      </p:cBhvr>
                                    </p:anim>
                                    <p:anim by="(-#ppt_w*0.10)" calcmode="lin" valueType="num">
                                      <p:cBhvr>
                                        <p:cTn id="25" dur="250" autoRev="1" fill="hold">
                                          <p:stCondLst>
                                            <p:cond delay="0"/>
                                          </p:stCondLst>
                                        </p:cTn>
                                        <p:tgtEl>
                                          <p:spTgt spid="4">
                                            <p:txEl>
                                              <p:pRg st="0" end="0"/>
                                            </p:txEl>
                                          </p:spTgt>
                                        </p:tgtEl>
                                        <p:attrNameLst>
                                          <p:attrName>ppt_y</p:attrName>
                                        </p:attrNameLst>
                                      </p:cBhvr>
                                    </p:anim>
                                    <p:animRot by="-480000">
                                      <p:cBhvr>
                                        <p:cTn id="26" dur="250" autoRev="1" fill="hold">
                                          <p:stCondLst>
                                            <p:cond delay="0"/>
                                          </p:stCondLst>
                                        </p:cTn>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r>
              <a:rPr lang="en-US" sz="4800" smtClean="0"/>
              <a:t>Chapter 27</a:t>
            </a:r>
          </a:p>
        </p:txBody>
      </p:sp>
      <p:sp>
        <p:nvSpPr>
          <p:cNvPr id="4" name="Content Placeholder 3"/>
          <p:cNvSpPr>
            <a:spLocks noGrp="1"/>
          </p:cNvSpPr>
          <p:nvPr>
            <p:ph idx="1"/>
          </p:nvPr>
        </p:nvSpPr>
        <p:spPr>
          <a:xfrm>
            <a:off x="3657600" y="1004888"/>
            <a:ext cx="5111750" cy="5853112"/>
          </a:xfrm>
        </p:spPr>
        <p:txBody>
          <a:bodyPr/>
          <a:lstStyle/>
          <a:p>
            <a:pPr algn="ctr"/>
            <a:r>
              <a:rPr lang="en-US" smtClean="0"/>
              <a:t>Finally things get better. There are no more hunger games. Gale has a job in district 2 and Peeta and Katniss slowly become one again. Katniss also gets better over time and she begins hunting again.</a:t>
            </a:r>
          </a:p>
        </p:txBody>
      </p:sp>
      <p:sp>
        <p:nvSpPr>
          <p:cNvPr id="43011" name="Text Placeholder 4"/>
          <p:cNvSpPr>
            <a:spLocks noGrp="1"/>
          </p:cNvSpPr>
          <p:nvPr>
            <p:ph type="body" sz="half" idx="2"/>
          </p:nvPr>
        </p:nvSpPr>
        <p:spPr/>
        <p:txBody>
          <a:bodyPr/>
          <a:lstStyle/>
          <a:p>
            <a:endParaRPr lang="en-US" smtClean="0"/>
          </a:p>
        </p:txBody>
      </p:sp>
      <p:pic>
        <p:nvPicPr>
          <p:cNvPr id="2050" name="Picture 2" descr="https://encrypted-tbn2.google.com/images?q=tbn:ANd9GcSzneBctUo0CshaerFJSloWwCurYtXuQDSKG4oUdmFOAxXsDacM"/>
          <p:cNvPicPr>
            <a:picLocks noChangeAspect="1" noChangeArrowheads="1"/>
          </p:cNvPicPr>
          <p:nvPr/>
        </p:nvPicPr>
        <p:blipFill>
          <a:blip r:embed="rId2" cstate="print"/>
          <a:srcRect/>
          <a:stretch>
            <a:fillRect/>
          </a:stretch>
        </p:blipFill>
        <p:spPr bwMode="auto">
          <a:xfrm>
            <a:off x="381000" y="2286000"/>
            <a:ext cx="3124200" cy="3200400"/>
          </a:xfrm>
          <a:prstGeom prst="rect">
            <a:avLst/>
          </a:prstGeom>
          <a:noFill/>
          <a:ln w="9525">
            <a:noFill/>
            <a:miter lim="800000"/>
            <a:headEnd/>
            <a:tailEnd/>
          </a:ln>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fade">
                                      <p:cBhvr>
                                        <p:cTn id="18" dur="1000"/>
                                        <p:tgtEl>
                                          <p:spTgt spid="2050"/>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5" dur="5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6"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encrypted-tbn1.google.com/images?q=tbn:ANd9GcR6cP1KrhFr24vLYiy4MEDDhCrHmX-bMYqJ9laYBX66Lgjq6H7O7A"/>
          <p:cNvPicPr>
            <a:picLocks noChangeAspect="1" noChangeArrowheads="1"/>
          </p:cNvPicPr>
          <p:nvPr/>
        </p:nvPicPr>
        <p:blipFill>
          <a:blip r:embed="rId3" cstate="print"/>
          <a:srcRect/>
          <a:stretch>
            <a:fillRect/>
          </a:stretch>
        </p:blipFill>
        <p:spPr bwMode="auto">
          <a:xfrm>
            <a:off x="0" y="1860550"/>
            <a:ext cx="3324225" cy="4997450"/>
          </a:xfrm>
          <a:prstGeom prst="rect">
            <a:avLst/>
          </a:prstGeom>
          <a:noFill/>
          <a:ln w="9525">
            <a:noFill/>
            <a:miter lim="800000"/>
            <a:headEnd/>
            <a:tailEnd/>
          </a:ln>
        </p:spPr>
      </p:pic>
      <p:sp>
        <p:nvSpPr>
          <p:cNvPr id="4" name="TextBox 3"/>
          <p:cNvSpPr txBox="1">
            <a:spLocks noChangeArrowheads="1"/>
          </p:cNvSpPr>
          <p:nvPr/>
        </p:nvSpPr>
        <p:spPr bwMode="auto">
          <a:xfrm>
            <a:off x="990600" y="457200"/>
            <a:ext cx="7924800" cy="1016000"/>
          </a:xfrm>
          <a:prstGeom prst="rect">
            <a:avLst/>
          </a:prstGeom>
          <a:noFill/>
          <a:ln w="9525">
            <a:noFill/>
            <a:miter lim="800000"/>
            <a:headEnd/>
            <a:tailEnd/>
          </a:ln>
        </p:spPr>
        <p:txBody>
          <a:bodyPr>
            <a:spAutoFit/>
          </a:bodyPr>
          <a:lstStyle/>
          <a:p>
            <a:r>
              <a:rPr lang="en-US" sz="6000">
                <a:latin typeface="Calibri" pitchFamily="34" charset="0"/>
              </a:rPr>
              <a:t>      Suzanne Collins</a:t>
            </a:r>
          </a:p>
        </p:txBody>
      </p:sp>
      <p:sp>
        <p:nvSpPr>
          <p:cNvPr id="5" name="TextBox 4"/>
          <p:cNvSpPr txBox="1">
            <a:spLocks noChangeArrowheads="1"/>
          </p:cNvSpPr>
          <p:nvPr/>
        </p:nvSpPr>
        <p:spPr bwMode="auto">
          <a:xfrm>
            <a:off x="3962400" y="2209800"/>
            <a:ext cx="4495800" cy="3970338"/>
          </a:xfrm>
          <a:prstGeom prst="rect">
            <a:avLst/>
          </a:prstGeom>
          <a:noFill/>
          <a:ln w="9525">
            <a:noFill/>
            <a:miter lim="800000"/>
            <a:headEnd/>
            <a:tailEnd/>
          </a:ln>
        </p:spPr>
        <p:txBody>
          <a:bodyPr>
            <a:spAutoFit/>
          </a:bodyPr>
          <a:lstStyle/>
          <a:p>
            <a:r>
              <a:rPr lang="en-US" sz="3600">
                <a:latin typeface="Calibri" pitchFamily="34" charset="0"/>
              </a:rPr>
              <a:t>Suzanne was born August 10</a:t>
            </a:r>
            <a:r>
              <a:rPr lang="en-US" sz="3600" baseline="30000">
                <a:latin typeface="Calibri" pitchFamily="34" charset="0"/>
              </a:rPr>
              <a:t>th</a:t>
            </a:r>
            <a:r>
              <a:rPr lang="en-US" sz="3600">
                <a:latin typeface="Calibri" pitchFamily="34" charset="0"/>
              </a:rPr>
              <a:t> 1962.  She started writing in 1991 for a children's show. The Hunger Games is the first trilogy she has ever written.</a:t>
            </a:r>
          </a:p>
        </p:txBody>
      </p:sp>
    </p:spTree>
  </p:cSld>
  <p:clrMapOvr>
    <a:masterClrMapping/>
  </p:clrMapOvr>
  <p:transition>
    <p:cover dir="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ppt_w</p:attrName>
                                        </p:attrNameLst>
                                      </p:cBhvr>
                                      <p:tavLst>
                                        <p:tav tm="0">
                                          <p:val>
                                            <p:fltVal val="0"/>
                                          </p:val>
                                        </p:tav>
                                        <p:tav tm="100000">
                                          <p:val>
                                            <p:strVal val="#ppt_w"/>
                                          </p:val>
                                        </p:tav>
                                      </p:tavLst>
                                    </p:anim>
                                    <p:anim calcmode="lin" valueType="num">
                                      <p:cBhvr>
                                        <p:cTn id="8" dur="1000" fill="hold"/>
                                        <p:tgtEl>
                                          <p:spTgt spid="14338"/>
                                        </p:tgtEl>
                                        <p:attrNameLst>
                                          <p:attrName>ppt_h</p:attrName>
                                        </p:attrNameLst>
                                      </p:cBhvr>
                                      <p:tavLst>
                                        <p:tav tm="0">
                                          <p:val>
                                            <p:fltVal val="0"/>
                                          </p:val>
                                        </p:tav>
                                        <p:tav tm="100000">
                                          <p:val>
                                            <p:strVal val="#ppt_h"/>
                                          </p:val>
                                        </p:tav>
                                      </p:tavLst>
                                    </p:anim>
                                    <p:anim calcmode="lin" valueType="num">
                                      <p:cBhvr>
                                        <p:cTn id="9" dur="1000" fill="hold"/>
                                        <p:tgtEl>
                                          <p:spTgt spid="14338"/>
                                        </p:tgtEl>
                                        <p:attrNameLst>
                                          <p:attrName>style.rotation</p:attrName>
                                        </p:attrNameLst>
                                      </p:cBhvr>
                                      <p:tavLst>
                                        <p:tav tm="0">
                                          <p:val>
                                            <p:fltVal val="90"/>
                                          </p:val>
                                        </p:tav>
                                        <p:tav tm="100000">
                                          <p:val>
                                            <p:fltVal val="0"/>
                                          </p:val>
                                        </p:tav>
                                      </p:tavLst>
                                    </p:anim>
                                    <p:animEffect transition="in" filter="fade">
                                      <p:cBhvr>
                                        <p:cTn id="10" dur="1000"/>
                                        <p:tgtEl>
                                          <p:spTgt spid="14338"/>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iterate type="lt">
                                    <p:tmPct val="0"/>
                                  </p:iterate>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3008313" cy="1162050"/>
          </a:xfrm>
        </p:spPr>
        <p:txBody>
          <a:bodyPr/>
          <a:lstStyle/>
          <a:p>
            <a:pPr algn="ctr"/>
            <a:r>
              <a:rPr lang="en-US" sz="5400" smtClean="0">
                <a:solidFill>
                  <a:srgbClr val="2613B1"/>
                </a:solidFill>
              </a:rPr>
              <a:t>Chapter 2</a:t>
            </a:r>
          </a:p>
        </p:txBody>
      </p:sp>
      <p:sp>
        <p:nvSpPr>
          <p:cNvPr id="8" name="Content Placeholder 7"/>
          <p:cNvSpPr>
            <a:spLocks noGrp="1"/>
          </p:cNvSpPr>
          <p:nvPr>
            <p:ph idx="1"/>
          </p:nvPr>
        </p:nvSpPr>
        <p:spPr>
          <a:xfrm>
            <a:off x="3581400" y="0"/>
            <a:ext cx="5562600" cy="6462713"/>
          </a:xfrm>
        </p:spPr>
        <p:txBody>
          <a:bodyPr/>
          <a:lstStyle/>
          <a:p>
            <a:pPr algn="ctr"/>
            <a:r>
              <a:rPr lang="en-US" sz="3400" smtClean="0">
                <a:solidFill>
                  <a:srgbClr val="1A0D7D"/>
                </a:solidFill>
              </a:rPr>
              <a:t>There's a lot that happens in this chapter. In the beginning its about how Katniss is adjusting to district 13. The focus moves to Peeta when he  does a live interview with Caesar. Katniss learns he's alive, healthy, and hasn’t been tortured and that is when she decides to be the Mocking Jay, the face of the rebellion! </a:t>
            </a:r>
          </a:p>
        </p:txBody>
      </p:sp>
      <p:sp>
        <p:nvSpPr>
          <p:cNvPr id="16387" name="Text Placeholder 8"/>
          <p:cNvSpPr>
            <a:spLocks noGrp="1"/>
          </p:cNvSpPr>
          <p:nvPr>
            <p:ph type="body" sz="half" idx="2"/>
          </p:nvPr>
        </p:nvSpPr>
        <p:spPr/>
        <p:txBody>
          <a:bodyPr/>
          <a:lstStyle/>
          <a:p>
            <a:endParaRPr lang="en-US" smtClean="0"/>
          </a:p>
        </p:txBody>
      </p:sp>
      <p:pic>
        <p:nvPicPr>
          <p:cNvPr id="27650" name="Picture 2" descr="https://encrypted-tbn0.google.com/images?q=tbn:ANd9GcT0pxwlQGK1a-Tx9mmTLalRZetyIM9DxEcETwG5WogPOgNw74Mg"/>
          <p:cNvPicPr>
            <a:picLocks noChangeAspect="1" noChangeArrowheads="1"/>
          </p:cNvPicPr>
          <p:nvPr/>
        </p:nvPicPr>
        <p:blipFill>
          <a:blip r:embed="rId2" cstate="print"/>
          <a:srcRect/>
          <a:stretch>
            <a:fillRect/>
          </a:stretch>
        </p:blipFill>
        <p:spPr bwMode="auto">
          <a:xfrm>
            <a:off x="1828800" y="1143000"/>
            <a:ext cx="1905000" cy="1828800"/>
          </a:xfrm>
          <a:prstGeom prst="rect">
            <a:avLst/>
          </a:prstGeom>
          <a:noFill/>
          <a:ln w="9525">
            <a:noFill/>
            <a:miter lim="800000"/>
            <a:headEnd/>
            <a:tailEnd/>
          </a:ln>
        </p:spPr>
      </p:pic>
      <p:pic>
        <p:nvPicPr>
          <p:cNvPr id="27652" name="Picture 4" descr="https://encrypted-tbn1.google.com/images?q=tbn:ANd9GcT6DvNiGkFo2mSjd7AOmECuRMJmNn0ECgVJndBVUgIhonL9H2G9cg"/>
          <p:cNvPicPr>
            <a:picLocks noChangeAspect="1" noChangeArrowheads="1"/>
          </p:cNvPicPr>
          <p:nvPr/>
        </p:nvPicPr>
        <p:blipFill>
          <a:blip r:embed="rId3" cstate="print"/>
          <a:srcRect/>
          <a:stretch>
            <a:fillRect/>
          </a:stretch>
        </p:blipFill>
        <p:spPr bwMode="auto">
          <a:xfrm>
            <a:off x="228600" y="2819400"/>
            <a:ext cx="1905000" cy="1828800"/>
          </a:xfrm>
          <a:prstGeom prst="rect">
            <a:avLst/>
          </a:prstGeom>
          <a:noFill/>
          <a:ln w="9525">
            <a:noFill/>
            <a:miter lim="800000"/>
            <a:headEnd/>
            <a:tailEnd/>
          </a:ln>
        </p:spPr>
      </p:pic>
      <p:pic>
        <p:nvPicPr>
          <p:cNvPr id="27654" name="Picture 6" descr="http://www.myhungergames.com/wp-content/uploads/2012/08/mockingjay_cropped.jpeg"/>
          <p:cNvPicPr>
            <a:picLocks noChangeAspect="1" noChangeArrowheads="1"/>
          </p:cNvPicPr>
          <p:nvPr/>
        </p:nvPicPr>
        <p:blipFill>
          <a:blip r:embed="rId4" cstate="print"/>
          <a:srcRect/>
          <a:stretch>
            <a:fillRect/>
          </a:stretch>
        </p:blipFill>
        <p:spPr bwMode="auto">
          <a:xfrm>
            <a:off x="1981200" y="4724400"/>
            <a:ext cx="1924050" cy="1905000"/>
          </a:xfrm>
          <a:prstGeom prst="rect">
            <a:avLst/>
          </a:prstGeom>
          <a:noFill/>
          <a:ln w="9525">
            <a:noFill/>
            <a:miter lim="800000"/>
            <a:headEnd/>
            <a:tailEnd/>
          </a:ln>
        </p:spPr>
      </p:pic>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7650"/>
                                        </p:tgtEl>
                                        <p:attrNameLst>
                                          <p:attrName>style.visibility</p:attrName>
                                        </p:attrNameLst>
                                      </p:cBhvr>
                                      <p:to>
                                        <p:strVal val="visible"/>
                                      </p:to>
                                    </p:set>
                                    <p:animEffect transition="in" filter="fade">
                                      <p:cBhvr>
                                        <p:cTn id="18" dur="2000"/>
                                        <p:tgtEl>
                                          <p:spTgt spid="2765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7652"/>
                                        </p:tgtEl>
                                        <p:attrNameLst>
                                          <p:attrName>style.visibility</p:attrName>
                                        </p:attrNameLst>
                                      </p:cBhvr>
                                      <p:to>
                                        <p:strVal val="visible"/>
                                      </p:to>
                                    </p:set>
                                    <p:animEffect transition="in" filter="fade">
                                      <p:cBhvr>
                                        <p:cTn id="23" dur="2000"/>
                                        <p:tgtEl>
                                          <p:spTgt spid="2765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7654"/>
                                        </p:tgtEl>
                                        <p:attrNameLst>
                                          <p:attrName>style.visibility</p:attrName>
                                        </p:attrNameLst>
                                      </p:cBhvr>
                                      <p:to>
                                        <p:strVal val="visible"/>
                                      </p:to>
                                    </p:set>
                                    <p:animEffect transition="in" filter="fade">
                                      <p:cBhvr>
                                        <p:cTn id="28" dur="20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50000">
              <a:srgbClr val="B400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5058" name="TextBox 2"/>
          <p:cNvSpPr txBox="1">
            <a:spLocks noChangeArrowheads="1"/>
          </p:cNvSpPr>
          <p:nvPr/>
        </p:nvSpPr>
        <p:spPr bwMode="auto">
          <a:xfrm>
            <a:off x="1447800" y="1676400"/>
            <a:ext cx="6324600" cy="3046413"/>
          </a:xfrm>
          <a:prstGeom prst="rect">
            <a:avLst/>
          </a:prstGeom>
          <a:noFill/>
          <a:ln w="9525">
            <a:noFill/>
            <a:miter lim="800000"/>
            <a:headEnd/>
            <a:tailEnd/>
          </a:ln>
        </p:spPr>
        <p:txBody>
          <a:bodyPr>
            <a:spAutoFit/>
          </a:bodyPr>
          <a:lstStyle/>
          <a:p>
            <a:pPr algn="ctr"/>
            <a:r>
              <a:rPr lang="en-US" sz="9600">
                <a:latin typeface="Calibri" pitchFamily="34" charset="0"/>
              </a:rPr>
              <a:t>The</a:t>
            </a:r>
          </a:p>
          <a:p>
            <a:pPr algn="ctr"/>
            <a:r>
              <a:rPr lang="en-US" sz="9600">
                <a:latin typeface="Calibri" pitchFamily="34" charset="0"/>
              </a:rPr>
              <a:t>End</a:t>
            </a:r>
          </a:p>
        </p:txBody>
      </p:sp>
      <p:pic>
        <p:nvPicPr>
          <p:cNvPr id="47106" name="Picture 2" descr="https://encrypted-tbn1.google.com/images?q=tbn:ANd9GcSU7YVTf8dpZarxRJw3WnWLaXbBBGuJ4ElP5m0amX16Jd0PSHuWHw"/>
          <p:cNvPicPr>
            <a:picLocks noChangeAspect="1" noChangeArrowheads="1"/>
          </p:cNvPicPr>
          <p:nvPr/>
        </p:nvPicPr>
        <p:blipFill>
          <a:blip r:embed="rId3" cstate="print"/>
          <a:srcRect/>
          <a:stretch>
            <a:fillRect/>
          </a:stretch>
        </p:blipFill>
        <p:spPr bwMode="auto">
          <a:xfrm>
            <a:off x="990600" y="914400"/>
            <a:ext cx="7167563" cy="4962525"/>
          </a:xfrm>
          <a:prstGeom prst="rect">
            <a:avLst/>
          </a:prstGeom>
          <a:noFill/>
          <a:ln w="9525">
            <a:noFill/>
            <a:miter lim="800000"/>
            <a:headEnd/>
            <a:tailEnd/>
          </a:ln>
        </p:spPr>
      </p:pic>
    </p:spTree>
  </p:cSld>
  <p:clrMapOvr>
    <a:masterClrMapping/>
  </p:clrMapOvr>
  <p:transition spd="slow">
    <p:checker dir="vert"/>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770" decel="100000"/>
                                        <p:tgtEl>
                                          <p:spTgt spid="47106"/>
                                        </p:tgtEl>
                                      </p:cBhvr>
                                    </p:animEffect>
                                    <p:animScale>
                                      <p:cBhvr>
                                        <p:cTn id="8" dur="770" decel="100000"/>
                                        <p:tgtEl>
                                          <p:spTgt spid="47106"/>
                                        </p:tgtEl>
                                      </p:cBhvr>
                                      <p:from x="10000" y="10000"/>
                                      <p:to x="200000" y="450000"/>
                                    </p:animScale>
                                    <p:animScale>
                                      <p:cBhvr>
                                        <p:cTn id="9" dur="1230" accel="100000" fill="hold">
                                          <p:stCondLst>
                                            <p:cond delay="770"/>
                                          </p:stCondLst>
                                        </p:cTn>
                                        <p:tgtEl>
                                          <p:spTgt spid="47106"/>
                                        </p:tgtEl>
                                      </p:cBhvr>
                                      <p:from x="200000" y="450000"/>
                                      <p:to x="100000" y="100000"/>
                                    </p:animScale>
                                    <p:set>
                                      <p:cBhvr>
                                        <p:cTn id="10" dur="770" fill="hold"/>
                                        <p:tgtEl>
                                          <p:spTgt spid="47106"/>
                                        </p:tgtEl>
                                        <p:attrNameLst>
                                          <p:attrName>ppt_x</p:attrName>
                                        </p:attrNameLst>
                                      </p:cBhvr>
                                      <p:to>
                                        <p:strVal val="(0.5)"/>
                                      </p:to>
                                    </p:set>
                                    <p:anim from="(0.5)" to="(#ppt_x)" calcmode="lin" valueType="num">
                                      <p:cBhvr>
                                        <p:cTn id="11" dur="1230" accel="100000" fill="hold">
                                          <p:stCondLst>
                                            <p:cond delay="770"/>
                                          </p:stCondLst>
                                        </p:cTn>
                                        <p:tgtEl>
                                          <p:spTgt spid="47106"/>
                                        </p:tgtEl>
                                        <p:attrNameLst>
                                          <p:attrName>ppt_x</p:attrName>
                                        </p:attrNameLst>
                                      </p:cBhvr>
                                    </p:anim>
                                    <p:set>
                                      <p:cBhvr>
                                        <p:cTn id="12" dur="770" fill="hold"/>
                                        <p:tgtEl>
                                          <p:spTgt spid="47106"/>
                                        </p:tgtEl>
                                        <p:attrNameLst>
                                          <p:attrName>ppt_y</p:attrName>
                                        </p:attrNameLst>
                                      </p:cBhvr>
                                      <p:to>
                                        <p:strVal val="(#ppt_y+0.4)"/>
                                      </p:to>
                                    </p:set>
                                    <p:anim from="(#ppt_y+0.4)" to="(#ppt_y)" calcmode="lin" valueType="num">
                                      <p:cBhvr>
                                        <p:cTn id="13" dur="1230" accel="100000" fill="hold">
                                          <p:stCondLst>
                                            <p:cond delay="770"/>
                                          </p:stCondLst>
                                        </p:cTn>
                                        <p:tgtEl>
                                          <p:spTgt spid="4710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nodeType="clickEffect">
                                  <p:stCondLst>
                                    <p:cond delay="0"/>
                                  </p:stCondLst>
                                  <p:childTnLst>
                                    <p:anim calcmode="lin" valueType="num">
                                      <p:cBhvr additive="base">
                                        <p:cTn id="17" dur="5000"/>
                                        <p:tgtEl>
                                          <p:spTgt spid="47106"/>
                                        </p:tgtEl>
                                        <p:attrNameLst>
                                          <p:attrName>ppt_x</p:attrName>
                                        </p:attrNameLst>
                                      </p:cBhvr>
                                      <p:tavLst>
                                        <p:tav tm="0">
                                          <p:val>
                                            <p:strVal val="ppt_x"/>
                                          </p:val>
                                        </p:tav>
                                        <p:tav tm="100000">
                                          <p:val>
                                            <p:strVal val="ppt_x"/>
                                          </p:val>
                                        </p:tav>
                                      </p:tavLst>
                                    </p:anim>
                                    <p:anim calcmode="lin" valueType="num">
                                      <p:cBhvr additive="base">
                                        <p:cTn id="18" dur="5000"/>
                                        <p:tgtEl>
                                          <p:spTgt spid="47106"/>
                                        </p:tgtEl>
                                        <p:attrNameLst>
                                          <p:attrName>ppt_y</p:attrName>
                                        </p:attrNameLst>
                                      </p:cBhvr>
                                      <p:tavLst>
                                        <p:tav tm="0">
                                          <p:val>
                                            <p:strVal val="ppt_y"/>
                                          </p:val>
                                        </p:tav>
                                        <p:tav tm="100000">
                                          <p:val>
                                            <p:strVal val="1+ppt_h/2"/>
                                          </p:val>
                                        </p:tav>
                                      </p:tavLst>
                                    </p:anim>
                                    <p:set>
                                      <p:cBhvr>
                                        <p:cTn id="19" dur="1" fill="hold">
                                          <p:stCondLst>
                                            <p:cond delay="4999"/>
                                          </p:stCondLst>
                                        </p:cTn>
                                        <p:tgtEl>
                                          <p:spTgt spid="4710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008313" cy="1162050"/>
          </a:xfrm>
        </p:spPr>
        <p:txBody>
          <a:bodyPr/>
          <a:lstStyle/>
          <a:p>
            <a:r>
              <a:rPr lang="en-US" sz="5400" smtClean="0">
                <a:solidFill>
                  <a:srgbClr val="2613B1"/>
                </a:solidFill>
              </a:rPr>
              <a:t>Chapter 3</a:t>
            </a:r>
          </a:p>
        </p:txBody>
      </p:sp>
      <p:sp>
        <p:nvSpPr>
          <p:cNvPr id="4" name="Content Placeholder 3"/>
          <p:cNvSpPr>
            <a:spLocks noGrp="1"/>
          </p:cNvSpPr>
          <p:nvPr>
            <p:ph idx="1"/>
          </p:nvPr>
        </p:nvSpPr>
        <p:spPr>
          <a:xfrm>
            <a:off x="3352800" y="0"/>
            <a:ext cx="5492750" cy="6324600"/>
          </a:xfrm>
        </p:spPr>
        <p:txBody>
          <a:bodyPr rtlCol="0">
            <a:noAutofit/>
          </a:bodyPr>
          <a:lstStyle/>
          <a:p>
            <a:pPr algn="ctr" fontAlgn="auto">
              <a:spcAft>
                <a:spcPts val="0"/>
              </a:spcAft>
              <a:buFont typeface="Arial" pitchFamily="34" charset="0"/>
              <a:buChar char="•"/>
              <a:defRPr/>
            </a:pPr>
            <a:r>
              <a:rPr lang="en-US" sz="3030" dirty="0" smtClean="0">
                <a:solidFill>
                  <a:srgbClr val="1A0D7D"/>
                </a:solidFill>
              </a:rPr>
              <a:t>Katniss tells the President of District 13 that she has decided to be the Mocking Jay and gives her list of “wants” or things she demands to have while she is the Mocking Jay. For example Peeta’s safety when they win the war. She also learns her responsibilities as the Mocking Jay. At the end of the chapter Katniss finds that her prep team has been held prisoner the hole time she's been in 13.  </a:t>
            </a:r>
            <a:endParaRPr lang="en-US" sz="3030" dirty="0">
              <a:solidFill>
                <a:srgbClr val="1A0D7D"/>
              </a:solidFill>
            </a:endParaRPr>
          </a:p>
        </p:txBody>
      </p:sp>
      <p:sp>
        <p:nvSpPr>
          <p:cNvPr id="17411" name="Text Placeholder 4"/>
          <p:cNvSpPr>
            <a:spLocks noGrp="1"/>
          </p:cNvSpPr>
          <p:nvPr>
            <p:ph type="body" sz="half" idx="2"/>
          </p:nvPr>
        </p:nvSpPr>
        <p:spPr/>
        <p:txBody>
          <a:bodyPr/>
          <a:lstStyle/>
          <a:p>
            <a:endParaRPr lang="en-US" smtClean="0"/>
          </a:p>
        </p:txBody>
      </p:sp>
      <p:pic>
        <p:nvPicPr>
          <p:cNvPr id="26626" name="Picture 2" descr="https://encrypted-tbn1.google.com/images?q=tbn:ANd9GcT_tTuIH-zKYAENRYxwGCAHeJaX6NGp69UxyjFUUyZlWPBh78rpUQ"/>
          <p:cNvPicPr>
            <a:picLocks noChangeAspect="1" noChangeArrowheads="1"/>
          </p:cNvPicPr>
          <p:nvPr/>
        </p:nvPicPr>
        <p:blipFill>
          <a:blip r:embed="rId3" cstate="print"/>
          <a:srcRect/>
          <a:stretch>
            <a:fillRect/>
          </a:stretch>
        </p:blipFill>
        <p:spPr bwMode="auto">
          <a:xfrm>
            <a:off x="457200" y="3733800"/>
            <a:ext cx="2971800" cy="2438400"/>
          </a:xfrm>
          <a:prstGeom prst="rect">
            <a:avLst/>
          </a:prstGeom>
          <a:noFill/>
          <a:ln w="9525">
            <a:noFill/>
            <a:miter lim="800000"/>
            <a:headEnd/>
            <a:tailEnd/>
          </a:ln>
        </p:spPr>
      </p:pic>
      <p:pic>
        <p:nvPicPr>
          <p:cNvPr id="7" name="Picture 6" descr="http://www.myhungergames.com/wp-content/uploads/2012/08/mockingjay_cropped.jpeg"/>
          <p:cNvPicPr>
            <a:picLocks noChangeAspect="1" noChangeArrowheads="1"/>
          </p:cNvPicPr>
          <p:nvPr/>
        </p:nvPicPr>
        <p:blipFill>
          <a:blip r:embed="rId4" cstate="print"/>
          <a:srcRect/>
          <a:stretch>
            <a:fillRect/>
          </a:stretch>
        </p:blipFill>
        <p:spPr bwMode="auto">
          <a:xfrm>
            <a:off x="533400" y="1447800"/>
            <a:ext cx="2895600" cy="22860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6"/>
                                        </p:tgtEl>
                                        <p:attrNameLst>
                                          <p:attrName>style.visibility</p:attrName>
                                        </p:attrNameLst>
                                      </p:cBhvr>
                                      <p:to>
                                        <p:strVal val="visible"/>
                                      </p:to>
                                    </p:set>
                                    <p:anim calcmode="lin" valueType="num">
                                      <p:cBhvr additive="base">
                                        <p:cTn id="13" dur="500" fill="hold"/>
                                        <p:tgtEl>
                                          <p:spTgt spid="26626"/>
                                        </p:tgtEl>
                                        <p:attrNameLst>
                                          <p:attrName>ppt_x</p:attrName>
                                        </p:attrNameLst>
                                      </p:cBhvr>
                                      <p:tavLst>
                                        <p:tav tm="0">
                                          <p:val>
                                            <p:strVal val="#ppt_x"/>
                                          </p:val>
                                        </p:tav>
                                        <p:tav tm="100000">
                                          <p:val>
                                            <p:strVal val="#ppt_x"/>
                                          </p:val>
                                        </p:tav>
                                      </p:tavLst>
                                    </p:anim>
                                    <p:anim calcmode="lin" valueType="num">
                                      <p:cBhvr additive="base">
                                        <p:cTn id="14"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down)">
                                      <p:cBhvr>
                                        <p:cTn id="2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3008313" cy="1162050"/>
          </a:xfrm>
        </p:spPr>
        <p:txBody>
          <a:bodyPr/>
          <a:lstStyle/>
          <a:p>
            <a:r>
              <a:rPr lang="en-US" sz="5400" smtClean="0">
                <a:solidFill>
                  <a:srgbClr val="2613B1"/>
                </a:solidFill>
              </a:rPr>
              <a:t>Chapter 4</a:t>
            </a:r>
          </a:p>
        </p:txBody>
      </p:sp>
      <p:sp>
        <p:nvSpPr>
          <p:cNvPr id="4" name="Content Placeholder 3"/>
          <p:cNvSpPr>
            <a:spLocks noGrp="1"/>
          </p:cNvSpPr>
          <p:nvPr>
            <p:ph idx="1"/>
          </p:nvPr>
        </p:nvSpPr>
        <p:spPr>
          <a:xfrm>
            <a:off x="3581400" y="685800"/>
            <a:ext cx="5111750" cy="5853113"/>
          </a:xfrm>
        </p:spPr>
        <p:txBody>
          <a:bodyPr rtlCol="0">
            <a:normAutofit fontScale="92500"/>
          </a:bodyPr>
          <a:lstStyle/>
          <a:p>
            <a:pPr algn="ctr" fontAlgn="auto">
              <a:spcAft>
                <a:spcPts val="0"/>
              </a:spcAft>
              <a:buFont typeface="Arial" pitchFamily="34" charset="0"/>
              <a:buChar char="•"/>
              <a:defRPr/>
            </a:pPr>
            <a:r>
              <a:rPr lang="en-US" sz="3600" dirty="0" smtClean="0">
                <a:solidFill>
                  <a:srgbClr val="1A0D7D"/>
                </a:solidFill>
              </a:rPr>
              <a:t>Katniss saves her prep team and takes them to her mother to restore there health. She gets permission to go hunting with gale for the first time in 9 months. Then she attends a public reading of the promises made to her in return for being the Mocking Jay</a:t>
            </a:r>
            <a:r>
              <a:rPr lang="en-US" dirty="0" smtClean="0">
                <a:solidFill>
                  <a:srgbClr val="1A0D7D"/>
                </a:solidFill>
              </a:rPr>
              <a:t>. </a:t>
            </a:r>
            <a:endParaRPr lang="en-US" dirty="0">
              <a:solidFill>
                <a:srgbClr val="1A0D7D"/>
              </a:solidFill>
            </a:endParaRPr>
          </a:p>
        </p:txBody>
      </p:sp>
      <p:sp>
        <p:nvSpPr>
          <p:cNvPr id="19459" name="Text Placeholder 4"/>
          <p:cNvSpPr>
            <a:spLocks noGrp="1"/>
          </p:cNvSpPr>
          <p:nvPr>
            <p:ph type="body" sz="half" idx="2"/>
          </p:nvPr>
        </p:nvSpPr>
        <p:spPr/>
        <p:txBody>
          <a:bodyPr/>
          <a:lstStyle/>
          <a:p>
            <a:endParaRPr lang="en-US" smtClean="0"/>
          </a:p>
        </p:txBody>
      </p:sp>
      <p:pic>
        <p:nvPicPr>
          <p:cNvPr id="6" name="Picture 2" descr="https://encrypted-tbn1.google.com/images?q=tbn:ANd9GcT_tTuIH-zKYAENRYxwGCAHeJaX6NGp69UxyjFUUyZlWPBh78rpUQ"/>
          <p:cNvPicPr>
            <a:picLocks noChangeAspect="1" noChangeArrowheads="1"/>
          </p:cNvPicPr>
          <p:nvPr/>
        </p:nvPicPr>
        <p:blipFill>
          <a:blip r:embed="rId2" cstate="print"/>
          <a:srcRect/>
          <a:stretch>
            <a:fillRect/>
          </a:stretch>
        </p:blipFill>
        <p:spPr bwMode="auto">
          <a:xfrm>
            <a:off x="457200" y="1447800"/>
            <a:ext cx="2971800" cy="1752600"/>
          </a:xfrm>
          <a:prstGeom prst="rect">
            <a:avLst/>
          </a:prstGeom>
          <a:noFill/>
          <a:ln w="9525">
            <a:noFill/>
            <a:miter lim="800000"/>
            <a:headEnd/>
            <a:tailEnd/>
          </a:ln>
        </p:spPr>
      </p:pic>
      <p:pic>
        <p:nvPicPr>
          <p:cNvPr id="25602" name="Picture 2" descr="https://encrypted-tbn0.google.com/images?q=tbn:ANd9GcTx4zQ-o_DATH7t2BiaktVGWhcyt4Eqq4nzY9ifMlqk1l-PVQDF"/>
          <p:cNvPicPr>
            <a:picLocks noChangeAspect="1" noChangeArrowheads="1"/>
          </p:cNvPicPr>
          <p:nvPr/>
        </p:nvPicPr>
        <p:blipFill>
          <a:blip r:embed="rId3" cstate="print"/>
          <a:srcRect/>
          <a:stretch>
            <a:fillRect/>
          </a:stretch>
        </p:blipFill>
        <p:spPr bwMode="auto">
          <a:xfrm>
            <a:off x="457200" y="3200400"/>
            <a:ext cx="2971800" cy="1524000"/>
          </a:xfrm>
          <a:prstGeom prst="rect">
            <a:avLst/>
          </a:prstGeom>
          <a:noFill/>
          <a:ln w="9525">
            <a:noFill/>
            <a:miter lim="800000"/>
            <a:headEnd/>
            <a:tailEnd/>
          </a:ln>
        </p:spPr>
      </p:pic>
      <p:pic>
        <p:nvPicPr>
          <p:cNvPr id="8" name="Picture 7" descr="http://www.myhungergames.com/wp-content/uploads/2012/08/mockingjay_cropped.jpeg"/>
          <p:cNvPicPr>
            <a:picLocks noChangeAspect="1" noChangeArrowheads="1"/>
          </p:cNvPicPr>
          <p:nvPr/>
        </p:nvPicPr>
        <p:blipFill>
          <a:blip r:embed="rId4" cstate="print"/>
          <a:srcRect/>
          <a:stretch>
            <a:fillRect/>
          </a:stretch>
        </p:blipFill>
        <p:spPr bwMode="auto">
          <a:xfrm>
            <a:off x="457200" y="4724400"/>
            <a:ext cx="2971800" cy="1371600"/>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1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amond(in)">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5602"/>
                                        </p:tgtEl>
                                        <p:attrNameLst>
                                          <p:attrName>style.visibility</p:attrName>
                                        </p:attrNameLst>
                                      </p:cBhvr>
                                      <p:to>
                                        <p:strVal val="visible"/>
                                      </p:to>
                                    </p:set>
                                    <p:animEffect transition="in" filter="wipe(down)">
                                      <p:cBhvr>
                                        <p:cTn id="22" dur="500"/>
                                        <p:tgtEl>
                                          <p:spTgt spid="2560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checkerboard(across)">
                                      <p:cBhvr>
                                        <p:cTn id="2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008313" cy="1162050"/>
          </a:xfrm>
        </p:spPr>
        <p:txBody>
          <a:bodyPr/>
          <a:lstStyle/>
          <a:p>
            <a:r>
              <a:rPr lang="en-US" sz="5400" smtClean="0"/>
              <a:t>Chapter 5</a:t>
            </a:r>
          </a:p>
        </p:txBody>
      </p:sp>
      <p:sp>
        <p:nvSpPr>
          <p:cNvPr id="4" name="Content Placeholder 3"/>
          <p:cNvSpPr>
            <a:spLocks noGrp="1"/>
          </p:cNvSpPr>
          <p:nvPr>
            <p:ph idx="1"/>
          </p:nvPr>
        </p:nvSpPr>
        <p:spPr>
          <a:xfrm>
            <a:off x="3733800" y="685800"/>
            <a:ext cx="5111750" cy="5853113"/>
          </a:xfrm>
        </p:spPr>
        <p:txBody>
          <a:bodyPr rtlCol="0">
            <a:normAutofit lnSpcReduction="10000"/>
          </a:bodyPr>
          <a:lstStyle/>
          <a:p>
            <a:pPr algn="ctr" fontAlgn="auto">
              <a:spcAft>
                <a:spcPts val="0"/>
              </a:spcAft>
              <a:buFont typeface="Arial" pitchFamily="34" charset="0"/>
              <a:buChar char="•"/>
              <a:defRPr/>
            </a:pPr>
            <a:r>
              <a:rPr lang="en-US" dirty="0" smtClean="0"/>
              <a:t>In this chapter the prep- team starts to return  Katniss to beauty base zero(basically a flawless body with no make up on). She receives a new bow from </a:t>
            </a:r>
            <a:r>
              <a:rPr lang="en-US" dirty="0" err="1" smtClean="0"/>
              <a:t>Beete</a:t>
            </a:r>
            <a:r>
              <a:rPr lang="en-US" dirty="0" smtClean="0"/>
              <a:t>. She also starts to shoot the footage for the commercials when she hears </a:t>
            </a:r>
            <a:r>
              <a:rPr lang="en-US" dirty="0" err="1" smtClean="0"/>
              <a:t>Haymitches</a:t>
            </a:r>
            <a:r>
              <a:rPr lang="en-US" dirty="0" smtClean="0"/>
              <a:t> voice for the first time since she clawed his face in book two!</a:t>
            </a:r>
            <a:endParaRPr lang="en-US" dirty="0"/>
          </a:p>
        </p:txBody>
      </p:sp>
      <p:sp>
        <p:nvSpPr>
          <p:cNvPr id="20483" name="Text Placeholder 4"/>
          <p:cNvSpPr>
            <a:spLocks noGrp="1"/>
          </p:cNvSpPr>
          <p:nvPr>
            <p:ph type="body" sz="half" idx="2"/>
          </p:nvPr>
        </p:nvSpPr>
        <p:spPr/>
        <p:txBody>
          <a:bodyPr/>
          <a:lstStyle/>
          <a:p>
            <a:endParaRPr lang="en-US" smtClean="0"/>
          </a:p>
        </p:txBody>
      </p:sp>
      <p:pic>
        <p:nvPicPr>
          <p:cNvPr id="24578" name="Picture 2" descr="https://encrypted-tbn1.google.com/images?q=tbn:ANd9GcTYwqFjRQCrG7UIseKNbItXgEng-uKqQl1uLKh9H9742-4AXWfC"/>
          <p:cNvPicPr>
            <a:picLocks noChangeAspect="1" noChangeArrowheads="1"/>
          </p:cNvPicPr>
          <p:nvPr/>
        </p:nvPicPr>
        <p:blipFill>
          <a:blip r:embed="rId2" cstate="print"/>
          <a:srcRect/>
          <a:stretch>
            <a:fillRect/>
          </a:stretch>
        </p:blipFill>
        <p:spPr bwMode="auto">
          <a:xfrm>
            <a:off x="533400" y="4343400"/>
            <a:ext cx="2895600" cy="1819275"/>
          </a:xfrm>
          <a:prstGeom prst="rect">
            <a:avLst/>
          </a:prstGeom>
          <a:noFill/>
          <a:ln w="9525">
            <a:noFill/>
            <a:miter lim="800000"/>
            <a:headEnd/>
            <a:tailEnd/>
          </a:ln>
        </p:spPr>
      </p:pic>
      <p:pic>
        <p:nvPicPr>
          <p:cNvPr id="24580" name="Picture 4" descr="https://encrypted-tbn0.google.com/images?q=tbn:ANd9GcQuejpOee4XgZDbWz-MrrCrc79RKlvRSRD1f6157pAWmgSMxKCIrw"/>
          <p:cNvPicPr>
            <a:picLocks noChangeAspect="1" noChangeArrowheads="1"/>
          </p:cNvPicPr>
          <p:nvPr/>
        </p:nvPicPr>
        <p:blipFill>
          <a:blip r:embed="rId3" cstate="print"/>
          <a:srcRect/>
          <a:stretch>
            <a:fillRect/>
          </a:stretch>
        </p:blipFill>
        <p:spPr bwMode="auto">
          <a:xfrm>
            <a:off x="533400" y="2971800"/>
            <a:ext cx="2895600" cy="1381125"/>
          </a:xfrm>
          <a:prstGeom prst="rect">
            <a:avLst/>
          </a:prstGeom>
          <a:noFill/>
          <a:ln w="9525">
            <a:noFill/>
            <a:miter lim="800000"/>
            <a:headEnd/>
            <a:tailEnd/>
          </a:ln>
        </p:spPr>
      </p:pic>
      <p:pic>
        <p:nvPicPr>
          <p:cNvPr id="24582" name="Picture 6" descr="https://encrypted-tbn1.google.com/images?q=tbn:ANd9GcSUNjxT7QsGu3HK0VAhO4eebmtEhWF9qfv-sbFYZIgTdFbY6CPf"/>
          <p:cNvPicPr>
            <a:picLocks noChangeAspect="1" noChangeArrowheads="1"/>
          </p:cNvPicPr>
          <p:nvPr/>
        </p:nvPicPr>
        <p:blipFill>
          <a:blip r:embed="rId4" cstate="print"/>
          <a:srcRect/>
          <a:stretch>
            <a:fillRect/>
          </a:stretch>
        </p:blipFill>
        <p:spPr bwMode="auto">
          <a:xfrm>
            <a:off x="457200" y="1295400"/>
            <a:ext cx="2971800" cy="1685925"/>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770" decel="100000"/>
                                        <p:tgtEl>
                                          <p:spTgt spid="4">
                                            <p:txEl>
                                              <p:pRg st="0" end="0"/>
                                            </p:txEl>
                                          </p:spTgt>
                                        </p:tgtEl>
                                      </p:cBhvr>
                                    </p:animEffect>
                                    <p:animScale>
                                      <p:cBhvr>
                                        <p:cTn id="14" dur="770" decel="100000"/>
                                        <p:tgtEl>
                                          <p:spTgt spid="4">
                                            <p:txEl>
                                              <p:pRg st="0" end="0"/>
                                            </p:txEl>
                                          </p:spTgt>
                                        </p:tgtEl>
                                      </p:cBhvr>
                                      <p:from x="10000" y="10000"/>
                                      <p:to x="200000" y="450000"/>
                                    </p:animScale>
                                    <p:animScale>
                                      <p:cBhvr>
                                        <p:cTn id="15" dur="1230" accel="100000" fill="hold">
                                          <p:stCondLst>
                                            <p:cond delay="770"/>
                                          </p:stCondLst>
                                        </p:cTn>
                                        <p:tgtEl>
                                          <p:spTgt spid="4">
                                            <p:txEl>
                                              <p:pRg st="0" end="0"/>
                                            </p:txEl>
                                          </p:spTgt>
                                        </p:tgtEl>
                                      </p:cBhvr>
                                      <p:from x="200000" y="450000"/>
                                      <p:to x="100000" y="100000"/>
                                    </p:animScale>
                                    <p:set>
                                      <p:cBhvr>
                                        <p:cTn id="16" dur="770" fill="hold"/>
                                        <p:tgtEl>
                                          <p:spTgt spid="4">
                                            <p:txEl>
                                              <p:pRg st="0" end="0"/>
                                            </p:txEl>
                                          </p:spTgt>
                                        </p:tgtEl>
                                        <p:attrNameLst>
                                          <p:attrName>ppt_x</p:attrName>
                                        </p:attrNameLst>
                                      </p:cBhvr>
                                      <p:to>
                                        <p:strVal val="(0.5)"/>
                                      </p:to>
                                    </p:set>
                                    <p:anim from="(0.5)" to="(#ppt_x)" calcmode="lin" valueType="num">
                                      <p:cBhvr>
                                        <p:cTn id="17" dur="1230" accel="100000" fill="hold">
                                          <p:stCondLst>
                                            <p:cond delay="770"/>
                                          </p:stCondLst>
                                        </p:cTn>
                                        <p:tgtEl>
                                          <p:spTgt spid="4">
                                            <p:txEl>
                                              <p:pRg st="0" end="0"/>
                                            </p:txEl>
                                          </p:spTgt>
                                        </p:tgtEl>
                                        <p:attrNameLst>
                                          <p:attrName>ppt_x</p:attrName>
                                        </p:attrNameLst>
                                      </p:cBhvr>
                                    </p:anim>
                                    <p:set>
                                      <p:cBhvr>
                                        <p:cTn id="18" dur="770" fill="hold"/>
                                        <p:tgtEl>
                                          <p:spTgt spid="4">
                                            <p:txEl>
                                              <p:pRg st="0" end="0"/>
                                            </p:txEl>
                                          </p:spTgt>
                                        </p:tgtEl>
                                        <p:attrNameLst>
                                          <p:attrName>ppt_y</p:attrName>
                                        </p:attrNameLst>
                                      </p:cBhvr>
                                      <p:to>
                                        <p:strVal val="(#ppt_y+0.4)"/>
                                      </p:to>
                                    </p:set>
                                    <p:anim from="(#ppt_y+0.4)" to="(#ppt_y)" calcmode="lin" valueType="num">
                                      <p:cBhvr>
                                        <p:cTn id="19" dur="1230" accel="100000" fill="hold">
                                          <p:stCondLst>
                                            <p:cond delay="770"/>
                                          </p:stCondLst>
                                        </p:cTn>
                                        <p:tgtEl>
                                          <p:spTgt spid="4">
                                            <p:txEl>
                                              <p:pRg st="0" end="0"/>
                                            </p:txEl>
                                          </p:spTgt>
                                        </p:tgtEl>
                                        <p:attrNameLst>
                                          <p:attrName>ppt_y</p:attrName>
                                        </p:attrNameLst>
                                      </p:cBhvr>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24582"/>
                                        </p:tgtEl>
                                        <p:attrNameLst>
                                          <p:attrName>style.visibility</p:attrName>
                                        </p:attrNameLst>
                                      </p:cBhvr>
                                      <p:to>
                                        <p:strVal val="visible"/>
                                      </p:to>
                                    </p:set>
                                    <p:animEffect transition="in" filter="wipe(down)">
                                      <p:cBhvr>
                                        <p:cTn id="24" dur="290">
                                          <p:stCondLst>
                                            <p:cond delay="0"/>
                                          </p:stCondLst>
                                        </p:cTn>
                                        <p:tgtEl>
                                          <p:spTgt spid="24582"/>
                                        </p:tgtEl>
                                      </p:cBhvr>
                                    </p:animEffect>
                                    <p:anim calcmode="lin" valueType="num">
                                      <p:cBhvr>
                                        <p:cTn id="25" dur="911" tmFilter="0,0; 0.14,0.36; 0.43,0.73; 0.71,0.91; 1.0,1.0">
                                          <p:stCondLst>
                                            <p:cond delay="0"/>
                                          </p:stCondLst>
                                        </p:cTn>
                                        <p:tgtEl>
                                          <p:spTgt spid="24582"/>
                                        </p:tgtEl>
                                        <p:attrNameLst>
                                          <p:attrName>ppt_x</p:attrName>
                                        </p:attrNameLst>
                                      </p:cBhvr>
                                      <p:tavLst>
                                        <p:tav tm="0">
                                          <p:val>
                                            <p:strVal val="#ppt_x-0.25"/>
                                          </p:val>
                                        </p:tav>
                                        <p:tav tm="100000">
                                          <p:val>
                                            <p:strVal val="#ppt_x"/>
                                          </p:val>
                                        </p:tav>
                                      </p:tavLst>
                                    </p:anim>
                                    <p:anim calcmode="lin" valueType="num">
                                      <p:cBhvr>
                                        <p:cTn id="26" dur="332" tmFilter="0.0,0.0; 0.25,0.07; 0.50,0.2; 0.75,0.467; 1.0,1.0">
                                          <p:stCondLst>
                                            <p:cond delay="0"/>
                                          </p:stCondLst>
                                        </p:cTn>
                                        <p:tgtEl>
                                          <p:spTgt spid="24582"/>
                                        </p:tgtEl>
                                        <p:attrNameLst>
                                          <p:attrName>ppt_y</p:attrName>
                                        </p:attrNameLst>
                                      </p:cBhvr>
                                      <p:tavLst>
                                        <p:tav tm="0" fmla="#ppt_y-sin(pi*$)/3">
                                          <p:val>
                                            <p:fltVal val="0.5"/>
                                          </p:val>
                                        </p:tav>
                                        <p:tav tm="100000">
                                          <p:val>
                                            <p:fltVal val="1"/>
                                          </p:val>
                                        </p:tav>
                                      </p:tavLst>
                                    </p:anim>
                                    <p:anim calcmode="lin" valueType="num">
                                      <p:cBhvr>
                                        <p:cTn id="27" dur="332" tmFilter="0, 0; 0.125,0.2665; 0.25,0.4; 0.375,0.465; 0.5,0.5;  0.625,0.535; 0.75,0.6; 0.875,0.7335; 1,1">
                                          <p:stCondLst>
                                            <p:cond delay="332"/>
                                          </p:stCondLst>
                                        </p:cTn>
                                        <p:tgtEl>
                                          <p:spTgt spid="24582"/>
                                        </p:tgtEl>
                                        <p:attrNameLst>
                                          <p:attrName>ppt_y</p:attrName>
                                        </p:attrNameLst>
                                      </p:cBhvr>
                                      <p:tavLst>
                                        <p:tav tm="0" fmla="#ppt_y-sin(pi*$)/9">
                                          <p:val>
                                            <p:fltVal val="0"/>
                                          </p:val>
                                        </p:tav>
                                        <p:tav tm="100000">
                                          <p:val>
                                            <p:fltVal val="1"/>
                                          </p:val>
                                        </p:tav>
                                      </p:tavLst>
                                    </p:anim>
                                    <p:anim calcmode="lin" valueType="num">
                                      <p:cBhvr>
                                        <p:cTn id="28" dur="166" tmFilter="0, 0; 0.125,0.2665; 0.25,0.4; 0.375,0.465; 0.5,0.5;  0.625,0.535; 0.75,0.6; 0.875,0.7335; 1,1">
                                          <p:stCondLst>
                                            <p:cond delay="662"/>
                                          </p:stCondLst>
                                        </p:cTn>
                                        <p:tgtEl>
                                          <p:spTgt spid="24582"/>
                                        </p:tgtEl>
                                        <p:attrNameLst>
                                          <p:attrName>ppt_y</p:attrName>
                                        </p:attrNameLst>
                                      </p:cBhvr>
                                      <p:tavLst>
                                        <p:tav tm="0" fmla="#ppt_y-sin(pi*$)/27">
                                          <p:val>
                                            <p:fltVal val="0"/>
                                          </p:val>
                                        </p:tav>
                                        <p:tav tm="100000">
                                          <p:val>
                                            <p:fltVal val="1"/>
                                          </p:val>
                                        </p:tav>
                                      </p:tavLst>
                                    </p:anim>
                                    <p:anim calcmode="lin" valueType="num">
                                      <p:cBhvr>
                                        <p:cTn id="29" dur="82" tmFilter="0, 0; 0.125,0.2665; 0.25,0.4; 0.375,0.465; 0.5,0.5;  0.625,0.535; 0.75,0.6; 0.875,0.7335; 1,1">
                                          <p:stCondLst>
                                            <p:cond delay="828"/>
                                          </p:stCondLst>
                                        </p:cTn>
                                        <p:tgtEl>
                                          <p:spTgt spid="24582"/>
                                        </p:tgtEl>
                                        <p:attrNameLst>
                                          <p:attrName>ppt_y</p:attrName>
                                        </p:attrNameLst>
                                      </p:cBhvr>
                                      <p:tavLst>
                                        <p:tav tm="0" fmla="#ppt_y-sin(pi*$)/81">
                                          <p:val>
                                            <p:fltVal val="0"/>
                                          </p:val>
                                        </p:tav>
                                        <p:tav tm="100000">
                                          <p:val>
                                            <p:fltVal val="1"/>
                                          </p:val>
                                        </p:tav>
                                      </p:tavLst>
                                    </p:anim>
                                    <p:animScale>
                                      <p:cBhvr>
                                        <p:cTn id="30" dur="13">
                                          <p:stCondLst>
                                            <p:cond delay="325"/>
                                          </p:stCondLst>
                                        </p:cTn>
                                        <p:tgtEl>
                                          <p:spTgt spid="24582"/>
                                        </p:tgtEl>
                                      </p:cBhvr>
                                      <p:to x="100000" y="60000"/>
                                    </p:animScale>
                                    <p:animScale>
                                      <p:cBhvr>
                                        <p:cTn id="31" dur="83" decel="50000">
                                          <p:stCondLst>
                                            <p:cond delay="338"/>
                                          </p:stCondLst>
                                        </p:cTn>
                                        <p:tgtEl>
                                          <p:spTgt spid="24582"/>
                                        </p:tgtEl>
                                      </p:cBhvr>
                                      <p:to x="100000" y="100000"/>
                                    </p:animScale>
                                    <p:animScale>
                                      <p:cBhvr>
                                        <p:cTn id="32" dur="13">
                                          <p:stCondLst>
                                            <p:cond delay="656"/>
                                          </p:stCondLst>
                                        </p:cTn>
                                        <p:tgtEl>
                                          <p:spTgt spid="24582"/>
                                        </p:tgtEl>
                                      </p:cBhvr>
                                      <p:to x="100000" y="80000"/>
                                    </p:animScale>
                                    <p:animScale>
                                      <p:cBhvr>
                                        <p:cTn id="33" dur="83" decel="50000">
                                          <p:stCondLst>
                                            <p:cond delay="669"/>
                                          </p:stCondLst>
                                        </p:cTn>
                                        <p:tgtEl>
                                          <p:spTgt spid="24582"/>
                                        </p:tgtEl>
                                      </p:cBhvr>
                                      <p:to x="100000" y="100000"/>
                                    </p:animScale>
                                    <p:animScale>
                                      <p:cBhvr>
                                        <p:cTn id="34" dur="13">
                                          <p:stCondLst>
                                            <p:cond delay="821"/>
                                          </p:stCondLst>
                                        </p:cTn>
                                        <p:tgtEl>
                                          <p:spTgt spid="24582"/>
                                        </p:tgtEl>
                                      </p:cBhvr>
                                      <p:to x="100000" y="90000"/>
                                    </p:animScale>
                                    <p:animScale>
                                      <p:cBhvr>
                                        <p:cTn id="35" dur="83" decel="50000">
                                          <p:stCondLst>
                                            <p:cond delay="834"/>
                                          </p:stCondLst>
                                        </p:cTn>
                                        <p:tgtEl>
                                          <p:spTgt spid="24582"/>
                                        </p:tgtEl>
                                      </p:cBhvr>
                                      <p:to x="100000" y="100000"/>
                                    </p:animScale>
                                    <p:animScale>
                                      <p:cBhvr>
                                        <p:cTn id="36" dur="13">
                                          <p:stCondLst>
                                            <p:cond delay="904"/>
                                          </p:stCondLst>
                                        </p:cTn>
                                        <p:tgtEl>
                                          <p:spTgt spid="24582"/>
                                        </p:tgtEl>
                                      </p:cBhvr>
                                      <p:to x="100000" y="95000"/>
                                    </p:animScale>
                                    <p:animScale>
                                      <p:cBhvr>
                                        <p:cTn id="37" dur="83" decel="50000">
                                          <p:stCondLst>
                                            <p:cond delay="917"/>
                                          </p:stCondLst>
                                        </p:cTn>
                                        <p:tgtEl>
                                          <p:spTgt spid="24582"/>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24580"/>
                                        </p:tgtEl>
                                        <p:attrNameLst>
                                          <p:attrName>style.visibility</p:attrName>
                                        </p:attrNameLst>
                                      </p:cBhvr>
                                      <p:to>
                                        <p:strVal val="visible"/>
                                      </p:to>
                                    </p:set>
                                    <p:animEffect transition="in" filter="wipe(down)">
                                      <p:cBhvr>
                                        <p:cTn id="42" dur="290">
                                          <p:stCondLst>
                                            <p:cond delay="0"/>
                                          </p:stCondLst>
                                        </p:cTn>
                                        <p:tgtEl>
                                          <p:spTgt spid="24580"/>
                                        </p:tgtEl>
                                      </p:cBhvr>
                                    </p:animEffect>
                                    <p:anim calcmode="lin" valueType="num">
                                      <p:cBhvr>
                                        <p:cTn id="43" dur="911" tmFilter="0,0; 0.14,0.36; 0.43,0.73; 0.71,0.91; 1.0,1.0">
                                          <p:stCondLst>
                                            <p:cond delay="0"/>
                                          </p:stCondLst>
                                        </p:cTn>
                                        <p:tgtEl>
                                          <p:spTgt spid="24580"/>
                                        </p:tgtEl>
                                        <p:attrNameLst>
                                          <p:attrName>ppt_x</p:attrName>
                                        </p:attrNameLst>
                                      </p:cBhvr>
                                      <p:tavLst>
                                        <p:tav tm="0">
                                          <p:val>
                                            <p:strVal val="#ppt_x-0.25"/>
                                          </p:val>
                                        </p:tav>
                                        <p:tav tm="100000">
                                          <p:val>
                                            <p:strVal val="#ppt_x"/>
                                          </p:val>
                                        </p:tav>
                                      </p:tavLst>
                                    </p:anim>
                                    <p:anim calcmode="lin" valueType="num">
                                      <p:cBhvr>
                                        <p:cTn id="44" dur="332" tmFilter="0.0,0.0; 0.25,0.07; 0.50,0.2; 0.75,0.467; 1.0,1.0">
                                          <p:stCondLst>
                                            <p:cond delay="0"/>
                                          </p:stCondLst>
                                        </p:cTn>
                                        <p:tgtEl>
                                          <p:spTgt spid="24580"/>
                                        </p:tgtEl>
                                        <p:attrNameLst>
                                          <p:attrName>ppt_y</p:attrName>
                                        </p:attrNameLst>
                                      </p:cBhvr>
                                      <p:tavLst>
                                        <p:tav tm="0" fmla="#ppt_y-sin(pi*$)/3">
                                          <p:val>
                                            <p:fltVal val="0.5"/>
                                          </p:val>
                                        </p:tav>
                                        <p:tav tm="100000">
                                          <p:val>
                                            <p:fltVal val="1"/>
                                          </p:val>
                                        </p:tav>
                                      </p:tavLst>
                                    </p:anim>
                                    <p:anim calcmode="lin" valueType="num">
                                      <p:cBhvr>
                                        <p:cTn id="45" dur="332" tmFilter="0, 0; 0.125,0.2665; 0.25,0.4; 0.375,0.465; 0.5,0.5;  0.625,0.535; 0.75,0.6; 0.875,0.7335; 1,1">
                                          <p:stCondLst>
                                            <p:cond delay="332"/>
                                          </p:stCondLst>
                                        </p:cTn>
                                        <p:tgtEl>
                                          <p:spTgt spid="24580"/>
                                        </p:tgtEl>
                                        <p:attrNameLst>
                                          <p:attrName>ppt_y</p:attrName>
                                        </p:attrNameLst>
                                      </p:cBhvr>
                                      <p:tavLst>
                                        <p:tav tm="0" fmla="#ppt_y-sin(pi*$)/9">
                                          <p:val>
                                            <p:fltVal val="0"/>
                                          </p:val>
                                        </p:tav>
                                        <p:tav tm="100000">
                                          <p:val>
                                            <p:fltVal val="1"/>
                                          </p:val>
                                        </p:tav>
                                      </p:tavLst>
                                    </p:anim>
                                    <p:anim calcmode="lin" valueType="num">
                                      <p:cBhvr>
                                        <p:cTn id="46" dur="166" tmFilter="0, 0; 0.125,0.2665; 0.25,0.4; 0.375,0.465; 0.5,0.5;  0.625,0.535; 0.75,0.6; 0.875,0.7335; 1,1">
                                          <p:stCondLst>
                                            <p:cond delay="662"/>
                                          </p:stCondLst>
                                        </p:cTn>
                                        <p:tgtEl>
                                          <p:spTgt spid="24580"/>
                                        </p:tgtEl>
                                        <p:attrNameLst>
                                          <p:attrName>ppt_y</p:attrName>
                                        </p:attrNameLst>
                                      </p:cBhvr>
                                      <p:tavLst>
                                        <p:tav tm="0" fmla="#ppt_y-sin(pi*$)/27">
                                          <p:val>
                                            <p:fltVal val="0"/>
                                          </p:val>
                                        </p:tav>
                                        <p:tav tm="100000">
                                          <p:val>
                                            <p:fltVal val="1"/>
                                          </p:val>
                                        </p:tav>
                                      </p:tavLst>
                                    </p:anim>
                                    <p:anim calcmode="lin" valueType="num">
                                      <p:cBhvr>
                                        <p:cTn id="47" dur="82" tmFilter="0, 0; 0.125,0.2665; 0.25,0.4; 0.375,0.465; 0.5,0.5;  0.625,0.535; 0.75,0.6; 0.875,0.7335; 1,1">
                                          <p:stCondLst>
                                            <p:cond delay="828"/>
                                          </p:stCondLst>
                                        </p:cTn>
                                        <p:tgtEl>
                                          <p:spTgt spid="24580"/>
                                        </p:tgtEl>
                                        <p:attrNameLst>
                                          <p:attrName>ppt_y</p:attrName>
                                        </p:attrNameLst>
                                      </p:cBhvr>
                                      <p:tavLst>
                                        <p:tav tm="0" fmla="#ppt_y-sin(pi*$)/81">
                                          <p:val>
                                            <p:fltVal val="0"/>
                                          </p:val>
                                        </p:tav>
                                        <p:tav tm="100000">
                                          <p:val>
                                            <p:fltVal val="1"/>
                                          </p:val>
                                        </p:tav>
                                      </p:tavLst>
                                    </p:anim>
                                    <p:animScale>
                                      <p:cBhvr>
                                        <p:cTn id="48" dur="13">
                                          <p:stCondLst>
                                            <p:cond delay="325"/>
                                          </p:stCondLst>
                                        </p:cTn>
                                        <p:tgtEl>
                                          <p:spTgt spid="24580"/>
                                        </p:tgtEl>
                                      </p:cBhvr>
                                      <p:to x="100000" y="60000"/>
                                    </p:animScale>
                                    <p:animScale>
                                      <p:cBhvr>
                                        <p:cTn id="49" dur="83" decel="50000">
                                          <p:stCondLst>
                                            <p:cond delay="338"/>
                                          </p:stCondLst>
                                        </p:cTn>
                                        <p:tgtEl>
                                          <p:spTgt spid="24580"/>
                                        </p:tgtEl>
                                      </p:cBhvr>
                                      <p:to x="100000" y="100000"/>
                                    </p:animScale>
                                    <p:animScale>
                                      <p:cBhvr>
                                        <p:cTn id="50" dur="13">
                                          <p:stCondLst>
                                            <p:cond delay="656"/>
                                          </p:stCondLst>
                                        </p:cTn>
                                        <p:tgtEl>
                                          <p:spTgt spid="24580"/>
                                        </p:tgtEl>
                                      </p:cBhvr>
                                      <p:to x="100000" y="80000"/>
                                    </p:animScale>
                                    <p:animScale>
                                      <p:cBhvr>
                                        <p:cTn id="51" dur="83" decel="50000">
                                          <p:stCondLst>
                                            <p:cond delay="669"/>
                                          </p:stCondLst>
                                        </p:cTn>
                                        <p:tgtEl>
                                          <p:spTgt spid="24580"/>
                                        </p:tgtEl>
                                      </p:cBhvr>
                                      <p:to x="100000" y="100000"/>
                                    </p:animScale>
                                    <p:animScale>
                                      <p:cBhvr>
                                        <p:cTn id="52" dur="13">
                                          <p:stCondLst>
                                            <p:cond delay="821"/>
                                          </p:stCondLst>
                                        </p:cTn>
                                        <p:tgtEl>
                                          <p:spTgt spid="24580"/>
                                        </p:tgtEl>
                                      </p:cBhvr>
                                      <p:to x="100000" y="90000"/>
                                    </p:animScale>
                                    <p:animScale>
                                      <p:cBhvr>
                                        <p:cTn id="53" dur="83" decel="50000">
                                          <p:stCondLst>
                                            <p:cond delay="834"/>
                                          </p:stCondLst>
                                        </p:cTn>
                                        <p:tgtEl>
                                          <p:spTgt spid="24580"/>
                                        </p:tgtEl>
                                      </p:cBhvr>
                                      <p:to x="100000" y="100000"/>
                                    </p:animScale>
                                    <p:animScale>
                                      <p:cBhvr>
                                        <p:cTn id="54" dur="13">
                                          <p:stCondLst>
                                            <p:cond delay="904"/>
                                          </p:stCondLst>
                                        </p:cTn>
                                        <p:tgtEl>
                                          <p:spTgt spid="24580"/>
                                        </p:tgtEl>
                                      </p:cBhvr>
                                      <p:to x="100000" y="95000"/>
                                    </p:animScale>
                                    <p:animScale>
                                      <p:cBhvr>
                                        <p:cTn id="55" dur="83" decel="50000">
                                          <p:stCondLst>
                                            <p:cond delay="917"/>
                                          </p:stCondLst>
                                        </p:cTn>
                                        <p:tgtEl>
                                          <p:spTgt spid="24580"/>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nodeType="clickEffect">
                                  <p:stCondLst>
                                    <p:cond delay="0"/>
                                  </p:stCondLst>
                                  <p:childTnLst>
                                    <p:set>
                                      <p:cBhvr>
                                        <p:cTn id="59" dur="1" fill="hold">
                                          <p:stCondLst>
                                            <p:cond delay="0"/>
                                          </p:stCondLst>
                                        </p:cTn>
                                        <p:tgtEl>
                                          <p:spTgt spid="24578"/>
                                        </p:tgtEl>
                                        <p:attrNameLst>
                                          <p:attrName>style.visibility</p:attrName>
                                        </p:attrNameLst>
                                      </p:cBhvr>
                                      <p:to>
                                        <p:strVal val="visible"/>
                                      </p:to>
                                    </p:set>
                                    <p:animEffect transition="in" filter="wipe(down)">
                                      <p:cBhvr>
                                        <p:cTn id="60" dur="290">
                                          <p:stCondLst>
                                            <p:cond delay="0"/>
                                          </p:stCondLst>
                                        </p:cTn>
                                        <p:tgtEl>
                                          <p:spTgt spid="24578"/>
                                        </p:tgtEl>
                                      </p:cBhvr>
                                    </p:animEffect>
                                    <p:anim calcmode="lin" valueType="num">
                                      <p:cBhvr>
                                        <p:cTn id="61" dur="911" tmFilter="0,0; 0.14,0.36; 0.43,0.73; 0.71,0.91; 1.0,1.0">
                                          <p:stCondLst>
                                            <p:cond delay="0"/>
                                          </p:stCondLst>
                                        </p:cTn>
                                        <p:tgtEl>
                                          <p:spTgt spid="24578"/>
                                        </p:tgtEl>
                                        <p:attrNameLst>
                                          <p:attrName>ppt_x</p:attrName>
                                        </p:attrNameLst>
                                      </p:cBhvr>
                                      <p:tavLst>
                                        <p:tav tm="0">
                                          <p:val>
                                            <p:strVal val="#ppt_x-0.25"/>
                                          </p:val>
                                        </p:tav>
                                        <p:tav tm="100000">
                                          <p:val>
                                            <p:strVal val="#ppt_x"/>
                                          </p:val>
                                        </p:tav>
                                      </p:tavLst>
                                    </p:anim>
                                    <p:anim calcmode="lin" valueType="num">
                                      <p:cBhvr>
                                        <p:cTn id="62" dur="332" tmFilter="0.0,0.0; 0.25,0.07; 0.50,0.2; 0.75,0.467; 1.0,1.0">
                                          <p:stCondLst>
                                            <p:cond delay="0"/>
                                          </p:stCondLst>
                                        </p:cTn>
                                        <p:tgtEl>
                                          <p:spTgt spid="24578"/>
                                        </p:tgtEl>
                                        <p:attrNameLst>
                                          <p:attrName>ppt_y</p:attrName>
                                        </p:attrNameLst>
                                      </p:cBhvr>
                                      <p:tavLst>
                                        <p:tav tm="0" fmla="#ppt_y-sin(pi*$)/3">
                                          <p:val>
                                            <p:fltVal val="0.5"/>
                                          </p:val>
                                        </p:tav>
                                        <p:tav tm="100000">
                                          <p:val>
                                            <p:fltVal val="1"/>
                                          </p:val>
                                        </p:tav>
                                      </p:tavLst>
                                    </p:anim>
                                    <p:anim calcmode="lin" valueType="num">
                                      <p:cBhvr>
                                        <p:cTn id="63" dur="332" tmFilter="0, 0; 0.125,0.2665; 0.25,0.4; 0.375,0.465; 0.5,0.5;  0.625,0.535; 0.75,0.6; 0.875,0.7335; 1,1">
                                          <p:stCondLst>
                                            <p:cond delay="332"/>
                                          </p:stCondLst>
                                        </p:cTn>
                                        <p:tgtEl>
                                          <p:spTgt spid="24578"/>
                                        </p:tgtEl>
                                        <p:attrNameLst>
                                          <p:attrName>ppt_y</p:attrName>
                                        </p:attrNameLst>
                                      </p:cBhvr>
                                      <p:tavLst>
                                        <p:tav tm="0" fmla="#ppt_y-sin(pi*$)/9">
                                          <p:val>
                                            <p:fltVal val="0"/>
                                          </p:val>
                                        </p:tav>
                                        <p:tav tm="100000">
                                          <p:val>
                                            <p:fltVal val="1"/>
                                          </p:val>
                                        </p:tav>
                                      </p:tavLst>
                                    </p:anim>
                                    <p:anim calcmode="lin" valueType="num">
                                      <p:cBhvr>
                                        <p:cTn id="64" dur="166" tmFilter="0, 0; 0.125,0.2665; 0.25,0.4; 0.375,0.465; 0.5,0.5;  0.625,0.535; 0.75,0.6; 0.875,0.7335; 1,1">
                                          <p:stCondLst>
                                            <p:cond delay="662"/>
                                          </p:stCondLst>
                                        </p:cTn>
                                        <p:tgtEl>
                                          <p:spTgt spid="24578"/>
                                        </p:tgtEl>
                                        <p:attrNameLst>
                                          <p:attrName>ppt_y</p:attrName>
                                        </p:attrNameLst>
                                      </p:cBhvr>
                                      <p:tavLst>
                                        <p:tav tm="0" fmla="#ppt_y-sin(pi*$)/27">
                                          <p:val>
                                            <p:fltVal val="0"/>
                                          </p:val>
                                        </p:tav>
                                        <p:tav tm="100000">
                                          <p:val>
                                            <p:fltVal val="1"/>
                                          </p:val>
                                        </p:tav>
                                      </p:tavLst>
                                    </p:anim>
                                    <p:anim calcmode="lin" valueType="num">
                                      <p:cBhvr>
                                        <p:cTn id="65" dur="82" tmFilter="0, 0; 0.125,0.2665; 0.25,0.4; 0.375,0.465; 0.5,0.5;  0.625,0.535; 0.75,0.6; 0.875,0.7335; 1,1">
                                          <p:stCondLst>
                                            <p:cond delay="828"/>
                                          </p:stCondLst>
                                        </p:cTn>
                                        <p:tgtEl>
                                          <p:spTgt spid="24578"/>
                                        </p:tgtEl>
                                        <p:attrNameLst>
                                          <p:attrName>ppt_y</p:attrName>
                                        </p:attrNameLst>
                                      </p:cBhvr>
                                      <p:tavLst>
                                        <p:tav tm="0" fmla="#ppt_y-sin(pi*$)/81">
                                          <p:val>
                                            <p:fltVal val="0"/>
                                          </p:val>
                                        </p:tav>
                                        <p:tav tm="100000">
                                          <p:val>
                                            <p:fltVal val="1"/>
                                          </p:val>
                                        </p:tav>
                                      </p:tavLst>
                                    </p:anim>
                                    <p:animScale>
                                      <p:cBhvr>
                                        <p:cTn id="66" dur="13">
                                          <p:stCondLst>
                                            <p:cond delay="325"/>
                                          </p:stCondLst>
                                        </p:cTn>
                                        <p:tgtEl>
                                          <p:spTgt spid="24578"/>
                                        </p:tgtEl>
                                      </p:cBhvr>
                                      <p:to x="100000" y="60000"/>
                                    </p:animScale>
                                    <p:animScale>
                                      <p:cBhvr>
                                        <p:cTn id="67" dur="83" decel="50000">
                                          <p:stCondLst>
                                            <p:cond delay="338"/>
                                          </p:stCondLst>
                                        </p:cTn>
                                        <p:tgtEl>
                                          <p:spTgt spid="24578"/>
                                        </p:tgtEl>
                                      </p:cBhvr>
                                      <p:to x="100000" y="100000"/>
                                    </p:animScale>
                                    <p:animScale>
                                      <p:cBhvr>
                                        <p:cTn id="68" dur="13">
                                          <p:stCondLst>
                                            <p:cond delay="656"/>
                                          </p:stCondLst>
                                        </p:cTn>
                                        <p:tgtEl>
                                          <p:spTgt spid="24578"/>
                                        </p:tgtEl>
                                      </p:cBhvr>
                                      <p:to x="100000" y="80000"/>
                                    </p:animScale>
                                    <p:animScale>
                                      <p:cBhvr>
                                        <p:cTn id="69" dur="83" decel="50000">
                                          <p:stCondLst>
                                            <p:cond delay="669"/>
                                          </p:stCondLst>
                                        </p:cTn>
                                        <p:tgtEl>
                                          <p:spTgt spid="24578"/>
                                        </p:tgtEl>
                                      </p:cBhvr>
                                      <p:to x="100000" y="100000"/>
                                    </p:animScale>
                                    <p:animScale>
                                      <p:cBhvr>
                                        <p:cTn id="70" dur="13">
                                          <p:stCondLst>
                                            <p:cond delay="821"/>
                                          </p:stCondLst>
                                        </p:cTn>
                                        <p:tgtEl>
                                          <p:spTgt spid="24578"/>
                                        </p:tgtEl>
                                      </p:cBhvr>
                                      <p:to x="100000" y="90000"/>
                                    </p:animScale>
                                    <p:animScale>
                                      <p:cBhvr>
                                        <p:cTn id="71" dur="83" decel="50000">
                                          <p:stCondLst>
                                            <p:cond delay="834"/>
                                          </p:stCondLst>
                                        </p:cTn>
                                        <p:tgtEl>
                                          <p:spTgt spid="24578"/>
                                        </p:tgtEl>
                                      </p:cBhvr>
                                      <p:to x="100000" y="100000"/>
                                    </p:animScale>
                                    <p:animScale>
                                      <p:cBhvr>
                                        <p:cTn id="72" dur="13">
                                          <p:stCondLst>
                                            <p:cond delay="904"/>
                                          </p:stCondLst>
                                        </p:cTn>
                                        <p:tgtEl>
                                          <p:spTgt spid="24578"/>
                                        </p:tgtEl>
                                      </p:cBhvr>
                                      <p:to x="100000" y="95000"/>
                                    </p:animScale>
                                    <p:animScale>
                                      <p:cBhvr>
                                        <p:cTn id="73" dur="83" decel="50000">
                                          <p:stCondLst>
                                            <p:cond delay="917"/>
                                          </p:stCondLst>
                                        </p:cTn>
                                        <p:tgtEl>
                                          <p:spTgt spid="2457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3008313" cy="1162050"/>
          </a:xfrm>
        </p:spPr>
        <p:txBody>
          <a:bodyPr/>
          <a:lstStyle/>
          <a:p>
            <a:r>
              <a:rPr lang="en-US" sz="5400" smtClean="0"/>
              <a:t>Chapter 6</a:t>
            </a:r>
          </a:p>
        </p:txBody>
      </p:sp>
      <p:sp>
        <p:nvSpPr>
          <p:cNvPr id="4" name="Content Placeholder 3"/>
          <p:cNvSpPr>
            <a:spLocks noGrp="1"/>
          </p:cNvSpPr>
          <p:nvPr>
            <p:ph idx="1"/>
          </p:nvPr>
        </p:nvSpPr>
        <p:spPr>
          <a:xfrm>
            <a:off x="3581400" y="533400"/>
            <a:ext cx="5111750" cy="5853113"/>
          </a:xfrm>
        </p:spPr>
        <p:txBody>
          <a:bodyPr rtlCol="0">
            <a:normAutofit lnSpcReduction="10000"/>
          </a:bodyPr>
          <a:lstStyle/>
          <a:p>
            <a:pPr algn="ctr" fontAlgn="auto">
              <a:spcAft>
                <a:spcPts val="0"/>
              </a:spcAft>
              <a:buFont typeface="Arial" pitchFamily="34" charset="0"/>
              <a:buChar char="•"/>
              <a:defRPr/>
            </a:pPr>
            <a:r>
              <a:rPr lang="en-US" sz="4000" dirty="0" smtClean="0"/>
              <a:t>In this chapter Katniss and all the Government officials decide they will shoot the commercials in the combat zone. She also decides to trust Haymitch again</a:t>
            </a:r>
            <a:r>
              <a:rPr lang="en-US" dirty="0" smtClean="0"/>
              <a:t> </a:t>
            </a:r>
            <a:r>
              <a:rPr lang="en-US" sz="4000" dirty="0" smtClean="0"/>
              <a:t>after he lied to her about the rebellion. </a:t>
            </a:r>
            <a:endParaRPr lang="en-US" sz="4000" dirty="0"/>
          </a:p>
        </p:txBody>
      </p:sp>
      <p:sp>
        <p:nvSpPr>
          <p:cNvPr id="21507" name="Text Placeholder 4"/>
          <p:cNvSpPr>
            <a:spLocks noGrp="1"/>
          </p:cNvSpPr>
          <p:nvPr>
            <p:ph type="body" sz="half" idx="2"/>
          </p:nvPr>
        </p:nvSpPr>
        <p:spPr/>
        <p:txBody>
          <a:bodyPr/>
          <a:lstStyle/>
          <a:p>
            <a:endParaRPr lang="en-US" smtClean="0"/>
          </a:p>
        </p:txBody>
      </p:sp>
      <p:pic>
        <p:nvPicPr>
          <p:cNvPr id="23554" name="Picture 2" descr="https://encrypted-tbn2.google.com/images?q=tbn:ANd9GcRbyTxgkskmzSFfOn50L6EGrUWr23BtO24ZRc9KUqUJZ-g3GCOMcQ"/>
          <p:cNvPicPr>
            <a:picLocks noChangeAspect="1" noChangeArrowheads="1"/>
          </p:cNvPicPr>
          <p:nvPr/>
        </p:nvPicPr>
        <p:blipFill>
          <a:blip r:embed="rId2" cstate="print"/>
          <a:srcRect/>
          <a:stretch>
            <a:fillRect/>
          </a:stretch>
        </p:blipFill>
        <p:spPr bwMode="auto">
          <a:xfrm>
            <a:off x="457200" y="1447800"/>
            <a:ext cx="2971800" cy="2286000"/>
          </a:xfrm>
          <a:prstGeom prst="rect">
            <a:avLst/>
          </a:prstGeom>
          <a:noFill/>
          <a:ln w="9525">
            <a:noFill/>
            <a:miter lim="800000"/>
            <a:headEnd/>
            <a:tailEnd/>
          </a:ln>
        </p:spPr>
      </p:pic>
      <p:pic>
        <p:nvPicPr>
          <p:cNvPr id="7" name="Picture 2" descr="https://encrypted-tbn1.google.com/images?q=tbn:ANd9GcTYwqFjRQCrG7UIseKNbItXgEng-uKqQl1uLKh9H9742-4AXWfC"/>
          <p:cNvPicPr>
            <a:picLocks noChangeAspect="1" noChangeArrowheads="1"/>
          </p:cNvPicPr>
          <p:nvPr/>
        </p:nvPicPr>
        <p:blipFill>
          <a:blip r:embed="rId3" cstate="print"/>
          <a:srcRect/>
          <a:stretch>
            <a:fillRect/>
          </a:stretch>
        </p:blipFill>
        <p:spPr bwMode="auto">
          <a:xfrm>
            <a:off x="533400" y="3657600"/>
            <a:ext cx="2895600" cy="2505075"/>
          </a:xfrm>
          <a:prstGeom prst="rect">
            <a:avLst/>
          </a:prstGeom>
          <a:noFill/>
          <a:ln w="9525">
            <a:noFill/>
            <a:miter lim="800000"/>
            <a:headEnd/>
            <a:tailEnd/>
          </a:ln>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0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nodeType="clickEffect">
                                  <p:stCondLst>
                                    <p:cond delay="0"/>
                                  </p:stCondLst>
                                  <p:childTnLst>
                                    <p:set>
                                      <p:cBhvr>
                                        <p:cTn id="19" dur="1" fill="hold">
                                          <p:stCondLst>
                                            <p:cond delay="0"/>
                                          </p:stCondLst>
                                        </p:cTn>
                                        <p:tgtEl>
                                          <p:spTgt spid="23554"/>
                                        </p:tgtEl>
                                        <p:attrNameLst>
                                          <p:attrName>style.visibility</p:attrName>
                                        </p:attrNameLst>
                                      </p:cBhvr>
                                      <p:to>
                                        <p:strVal val="visible"/>
                                      </p:to>
                                    </p:set>
                                    <p:animScale>
                                      <p:cBhvr>
                                        <p:cTn id="20" dur="1000" decel="50000" fill="hold">
                                          <p:stCondLst>
                                            <p:cond delay="0"/>
                                          </p:stCondLst>
                                        </p:cTn>
                                        <p:tgtEl>
                                          <p:spTgt spid="2355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23554"/>
                                        </p:tgtEl>
                                        <p:attrNameLst>
                                          <p:attrName>ppt_x</p:attrName>
                                          <p:attrName>ppt_y</p:attrName>
                                        </p:attrNameLst>
                                      </p:cBhvr>
                                    </p:animMotion>
                                    <p:animEffect transition="in" filter="fade">
                                      <p:cBhvr>
                                        <p:cTn id="22" dur="1000"/>
                                        <p:tgtEl>
                                          <p:spTgt spid="23554"/>
                                        </p:tgtEl>
                                      </p:cBhvr>
                                    </p:animEffect>
                                  </p:childTnLst>
                                </p:cTn>
                              </p:par>
                            </p:childTnLst>
                          </p:cTn>
                        </p:par>
                      </p:childTnLst>
                    </p:cTn>
                  </p:par>
                  <p:par>
                    <p:cTn id="23" fill="hold">
                      <p:stCondLst>
                        <p:cond delay="indefinite"/>
                      </p:stCondLst>
                      <p:childTnLst>
                        <p:par>
                          <p:cTn id="24" fill="hold">
                            <p:stCondLst>
                              <p:cond delay="0"/>
                            </p:stCondLst>
                            <p:childTnLst>
                              <p:par>
                                <p:cTn id="25" presetID="52"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Scale>
                                      <p:cBhvr>
                                        <p:cTn id="2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7"/>
                                        </p:tgtEl>
                                        <p:attrNameLst>
                                          <p:attrName>ppt_x</p:attrName>
                                          <p:attrName>ppt_y</p:attrName>
                                        </p:attrNameLst>
                                      </p:cBhvr>
                                    </p:animMotion>
                                    <p:animEffect transition="in" filter="fade">
                                      <p:cBhvr>
                                        <p:cTn id="2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smtClean="0"/>
              <a:t>Chapter 7</a:t>
            </a:r>
          </a:p>
        </p:txBody>
      </p:sp>
      <p:sp>
        <p:nvSpPr>
          <p:cNvPr id="4" name="Content Placeholder 3"/>
          <p:cNvSpPr>
            <a:spLocks noGrp="1"/>
          </p:cNvSpPr>
          <p:nvPr>
            <p:ph idx="1"/>
          </p:nvPr>
        </p:nvSpPr>
        <p:spPr>
          <a:xfrm>
            <a:off x="3505200" y="533400"/>
            <a:ext cx="5111750" cy="5853113"/>
          </a:xfrm>
        </p:spPr>
        <p:txBody>
          <a:bodyPr rtlCol="0">
            <a:normAutofit fontScale="92500" lnSpcReduction="10000"/>
          </a:bodyPr>
          <a:lstStyle/>
          <a:p>
            <a:pPr algn="ctr" fontAlgn="auto">
              <a:spcAft>
                <a:spcPts val="0"/>
              </a:spcAft>
              <a:buFont typeface="Arial" pitchFamily="34" charset="0"/>
              <a:buChar char="•"/>
              <a:defRPr/>
            </a:pPr>
            <a:r>
              <a:rPr lang="en-US" dirty="0" smtClean="0"/>
              <a:t>Katniss goes to visit the wounded in district 8 when she finds her self in the middle of an air raid from the capitols bomb squad.  When she sees there targeting the hospital she starts to fight back. After her, Gale, and the rest of the armed rebels take out the last of the planes Katniss tells Snow that if the rebels burn he's burning with them!</a:t>
            </a:r>
            <a:endParaRPr lang="en-US" dirty="0"/>
          </a:p>
        </p:txBody>
      </p:sp>
      <p:sp>
        <p:nvSpPr>
          <p:cNvPr id="22531" name="Text Placeholder 4"/>
          <p:cNvSpPr>
            <a:spLocks noGrp="1"/>
          </p:cNvSpPr>
          <p:nvPr>
            <p:ph type="body" sz="half" idx="2"/>
          </p:nvPr>
        </p:nvSpPr>
        <p:spPr/>
        <p:txBody>
          <a:bodyPr/>
          <a:lstStyle/>
          <a:p>
            <a:endParaRPr lang="en-US" smtClean="0"/>
          </a:p>
        </p:txBody>
      </p:sp>
      <p:pic>
        <p:nvPicPr>
          <p:cNvPr id="22530" name="Picture 2" descr="https://encrypted-tbn0.google.com/images?q=tbn:ANd9GcTO6_umO2vhEw0FbmVb2gWC1m08rFwi7N2Gu6hjUwVkrr_xtqjIxA"/>
          <p:cNvPicPr>
            <a:picLocks noChangeAspect="1" noChangeArrowheads="1"/>
          </p:cNvPicPr>
          <p:nvPr/>
        </p:nvPicPr>
        <p:blipFill>
          <a:blip r:embed="rId2" cstate="print"/>
          <a:srcRect/>
          <a:stretch>
            <a:fillRect/>
          </a:stretch>
        </p:blipFill>
        <p:spPr bwMode="auto">
          <a:xfrm>
            <a:off x="457200" y="2895600"/>
            <a:ext cx="3048000" cy="1600200"/>
          </a:xfrm>
          <a:prstGeom prst="rect">
            <a:avLst/>
          </a:prstGeom>
          <a:noFill/>
          <a:ln w="9525">
            <a:noFill/>
            <a:miter lim="800000"/>
            <a:headEnd/>
            <a:tailEnd/>
          </a:ln>
        </p:spPr>
      </p:pic>
      <p:pic>
        <p:nvPicPr>
          <p:cNvPr id="22532" name="Picture 4" descr="https://encrypted-tbn2.google.com/images?q=tbn:ANd9GcQ6Z-zvDMvcGUvX2N6CLz20YB7STysvfvgnZtFws2RBSxlFoogb5Q"/>
          <p:cNvPicPr>
            <a:picLocks noChangeAspect="1" noChangeArrowheads="1"/>
          </p:cNvPicPr>
          <p:nvPr/>
        </p:nvPicPr>
        <p:blipFill>
          <a:blip r:embed="rId3" cstate="print"/>
          <a:srcRect/>
          <a:stretch>
            <a:fillRect/>
          </a:stretch>
        </p:blipFill>
        <p:spPr bwMode="auto">
          <a:xfrm>
            <a:off x="457200" y="4419600"/>
            <a:ext cx="3048000" cy="1828800"/>
          </a:xfrm>
          <a:prstGeom prst="rect">
            <a:avLst/>
          </a:prstGeom>
          <a:noFill/>
          <a:ln w="9525">
            <a:noFill/>
            <a:miter lim="800000"/>
            <a:headEnd/>
            <a:tailEnd/>
          </a:ln>
        </p:spPr>
      </p:pic>
      <p:pic>
        <p:nvPicPr>
          <p:cNvPr id="22534" name="Picture 6" descr="https://encrypted-tbn0.google.com/images?q=tbn:ANd9GcSr6kly5k--VRDZAvEZ0mIraUnlIBLpao978N3uDd3GdaD8GRmyBA"/>
          <p:cNvPicPr>
            <a:picLocks noChangeAspect="1" noChangeArrowheads="1"/>
          </p:cNvPicPr>
          <p:nvPr/>
        </p:nvPicPr>
        <p:blipFill>
          <a:blip r:embed="rId4" cstate="print"/>
          <a:srcRect/>
          <a:stretch>
            <a:fillRect/>
          </a:stretch>
        </p:blipFill>
        <p:spPr bwMode="auto">
          <a:xfrm>
            <a:off x="457200" y="1447800"/>
            <a:ext cx="3048000" cy="14478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6"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barn(inHorizontal)">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nodeType="clickEffect">
                                  <p:stCondLst>
                                    <p:cond delay="0"/>
                                  </p:stCondLst>
                                  <p:childTnLst>
                                    <p:animRot by="21600000">
                                      <p:cBhvr>
                                        <p:cTn id="19" dur="500" fill="hold"/>
                                        <p:tgtEl>
                                          <p:spTgt spid="22534"/>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nodeType="clickEffect">
                                  <p:stCondLst>
                                    <p:cond delay="0"/>
                                  </p:stCondLst>
                                  <p:childTnLst>
                                    <p:animRot by="21600000">
                                      <p:cBhvr>
                                        <p:cTn id="23" dur="500" fill="hold"/>
                                        <p:tgtEl>
                                          <p:spTgt spid="22530"/>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nodeType="clickEffect">
                                  <p:stCondLst>
                                    <p:cond delay="0"/>
                                  </p:stCondLst>
                                  <p:childTnLst>
                                    <p:animRot by="21600000">
                                      <p:cBhvr>
                                        <p:cTn id="27" dur="500" fill="hold"/>
                                        <p:tgtEl>
                                          <p:spTgt spid="2253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smtClean="0"/>
              <a:t>Chapter 8</a:t>
            </a:r>
          </a:p>
        </p:txBody>
      </p:sp>
      <p:sp>
        <p:nvSpPr>
          <p:cNvPr id="4" name="Content Placeholder 3"/>
          <p:cNvSpPr>
            <a:spLocks noGrp="1"/>
          </p:cNvSpPr>
          <p:nvPr>
            <p:ph idx="1"/>
          </p:nvPr>
        </p:nvSpPr>
        <p:spPr>
          <a:xfrm>
            <a:off x="3657600" y="1004888"/>
            <a:ext cx="5111750" cy="5853112"/>
          </a:xfrm>
        </p:spPr>
        <p:txBody>
          <a:bodyPr/>
          <a:lstStyle/>
          <a:p>
            <a:pPr algn="ctr"/>
            <a:r>
              <a:rPr lang="en-US" smtClean="0"/>
              <a:t> Katniss is in the process of healing her after she hurt her leg in 8. In addition the commercial she shot in 8 are playing all over the country and everyone is coming up with some ideas for other commercials. She also see’s Peeta again on the television. </a:t>
            </a:r>
          </a:p>
        </p:txBody>
      </p:sp>
      <p:sp>
        <p:nvSpPr>
          <p:cNvPr id="23555" name="Text Placeholder 4"/>
          <p:cNvSpPr>
            <a:spLocks noGrp="1"/>
          </p:cNvSpPr>
          <p:nvPr>
            <p:ph type="body" sz="half" idx="2"/>
          </p:nvPr>
        </p:nvSpPr>
        <p:spPr/>
        <p:txBody>
          <a:bodyPr/>
          <a:lstStyle/>
          <a:p>
            <a:endParaRPr lang="en-US" smtClean="0"/>
          </a:p>
        </p:txBody>
      </p:sp>
      <p:pic>
        <p:nvPicPr>
          <p:cNvPr id="21506" name="Picture 2" descr="https://encrypted-tbn0.google.com/images?q=tbn:ANd9GcQbtbIDZT0M4tZR3-vqERNW8-LMaZ4lbhHD-wGg92RdRwutKR3Z"/>
          <p:cNvPicPr>
            <a:picLocks noChangeAspect="1" noChangeArrowheads="1"/>
          </p:cNvPicPr>
          <p:nvPr/>
        </p:nvPicPr>
        <p:blipFill>
          <a:blip r:embed="rId2" cstate="print"/>
          <a:srcRect/>
          <a:stretch>
            <a:fillRect/>
          </a:stretch>
        </p:blipFill>
        <p:spPr bwMode="auto">
          <a:xfrm>
            <a:off x="0" y="1524000"/>
            <a:ext cx="2209800" cy="2514600"/>
          </a:xfrm>
          <a:prstGeom prst="rect">
            <a:avLst/>
          </a:prstGeom>
          <a:noFill/>
          <a:ln w="9525">
            <a:noFill/>
            <a:miter lim="800000"/>
            <a:headEnd/>
            <a:tailEnd/>
          </a:ln>
        </p:spPr>
      </p:pic>
      <p:pic>
        <p:nvPicPr>
          <p:cNvPr id="21508" name="Picture 4" descr="https://encrypted-tbn3.google.com/images?q=tbn:ANd9GcRlXiFTaJdlpNNxYy3Ymv-Y72MvJQ-M2Xj58_aXnI6eaRZKxUqP"/>
          <p:cNvPicPr>
            <a:picLocks noChangeAspect="1" noChangeArrowheads="1"/>
          </p:cNvPicPr>
          <p:nvPr/>
        </p:nvPicPr>
        <p:blipFill>
          <a:blip r:embed="rId3" cstate="print"/>
          <a:srcRect/>
          <a:stretch>
            <a:fillRect/>
          </a:stretch>
        </p:blipFill>
        <p:spPr bwMode="auto">
          <a:xfrm>
            <a:off x="1828800" y="3886200"/>
            <a:ext cx="1733550" cy="2638425"/>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7"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21506"/>
                                        </p:tgtEl>
                                        <p:attrNameLst>
                                          <p:attrName>style.visibility</p:attrName>
                                        </p:attrNameLst>
                                      </p:cBhvr>
                                      <p:to>
                                        <p:strVal val="visible"/>
                                      </p:to>
                                    </p:set>
                                    <p:animEffect transition="in" filter="box(in)">
                                      <p:cBhvr>
                                        <p:cTn id="26" dur="500"/>
                                        <p:tgtEl>
                                          <p:spTgt spid="21506"/>
                                        </p:tgtEl>
                                      </p:cBhvr>
                                    </p:animEffec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nodeType="clickEffect">
                                  <p:stCondLst>
                                    <p:cond delay="0"/>
                                  </p:stCondLst>
                                  <p:childTnLst>
                                    <p:animClr clrSpc="rgb" dir="cw">
                                      <p:cBhvr override="childStyle">
                                        <p:cTn id="30" dur="100" fill="hold"/>
                                        <p:tgtEl>
                                          <p:spTgt spid="21506"/>
                                        </p:tgtEl>
                                        <p:attrNameLst>
                                          <p:attrName>style.color</p:attrName>
                                        </p:attrNameLst>
                                      </p:cBhvr>
                                      <p:to>
                                        <a:schemeClr val="accent2"/>
                                      </p:to>
                                    </p:animClr>
                                    <p:animClr clrSpc="rgb" dir="cw">
                                      <p:cBhvr>
                                        <p:cTn id="31" dur="100" fill="hold"/>
                                        <p:tgtEl>
                                          <p:spTgt spid="21506"/>
                                        </p:tgtEl>
                                        <p:attrNameLst>
                                          <p:attrName>fillcolor</p:attrName>
                                        </p:attrNameLst>
                                      </p:cBhvr>
                                      <p:to>
                                        <a:schemeClr val="accent2"/>
                                      </p:to>
                                    </p:animClr>
                                    <p:set>
                                      <p:cBhvr>
                                        <p:cTn id="32" dur="100" fill="hold"/>
                                        <p:tgtEl>
                                          <p:spTgt spid="21506"/>
                                        </p:tgtEl>
                                        <p:attrNameLst>
                                          <p:attrName>fill.type</p:attrName>
                                        </p:attrNameLst>
                                      </p:cBhvr>
                                      <p:to>
                                        <p:strVal val="solid"/>
                                      </p:to>
                                    </p:set>
                                    <p:set>
                                      <p:cBhvr>
                                        <p:cTn id="33" dur="100" fill="hold"/>
                                        <p:tgtEl>
                                          <p:spTgt spid="21506"/>
                                        </p:tgtEl>
                                        <p:attrNameLst>
                                          <p:attrName>fill.on</p:attrName>
                                        </p:attrNameLst>
                                      </p:cBhvr>
                                      <p:to>
                                        <p:strVal val="true"/>
                                      </p:to>
                                    </p:set>
                                    <p:animRot by="120000">
                                      <p:cBhvr>
                                        <p:cTn id="34" dur="100" fill="hold">
                                          <p:stCondLst>
                                            <p:cond delay="0"/>
                                          </p:stCondLst>
                                        </p:cTn>
                                        <p:tgtEl>
                                          <p:spTgt spid="21506"/>
                                        </p:tgtEl>
                                        <p:attrNameLst>
                                          <p:attrName>r</p:attrName>
                                        </p:attrNameLst>
                                      </p:cBhvr>
                                    </p:animRot>
                                    <p:animRot by="-240000">
                                      <p:cBhvr>
                                        <p:cTn id="35" dur="200" fill="hold">
                                          <p:stCondLst>
                                            <p:cond delay="200"/>
                                          </p:stCondLst>
                                        </p:cTn>
                                        <p:tgtEl>
                                          <p:spTgt spid="21506"/>
                                        </p:tgtEl>
                                        <p:attrNameLst>
                                          <p:attrName>r</p:attrName>
                                        </p:attrNameLst>
                                      </p:cBhvr>
                                    </p:animRot>
                                    <p:animRot by="240000">
                                      <p:cBhvr>
                                        <p:cTn id="36" dur="200" fill="hold">
                                          <p:stCondLst>
                                            <p:cond delay="400"/>
                                          </p:stCondLst>
                                        </p:cTn>
                                        <p:tgtEl>
                                          <p:spTgt spid="21506"/>
                                        </p:tgtEl>
                                        <p:attrNameLst>
                                          <p:attrName>r</p:attrName>
                                        </p:attrNameLst>
                                      </p:cBhvr>
                                    </p:animRot>
                                    <p:animRot by="-240000">
                                      <p:cBhvr>
                                        <p:cTn id="37" dur="200" fill="hold">
                                          <p:stCondLst>
                                            <p:cond delay="600"/>
                                          </p:stCondLst>
                                        </p:cTn>
                                        <p:tgtEl>
                                          <p:spTgt spid="21506"/>
                                        </p:tgtEl>
                                        <p:attrNameLst>
                                          <p:attrName>r</p:attrName>
                                        </p:attrNameLst>
                                      </p:cBhvr>
                                    </p:animRot>
                                    <p:animRot by="120000">
                                      <p:cBhvr>
                                        <p:cTn id="38" dur="200" fill="hold">
                                          <p:stCondLst>
                                            <p:cond delay="800"/>
                                          </p:stCondLst>
                                        </p:cTn>
                                        <p:tgtEl>
                                          <p:spTgt spid="21506"/>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21508"/>
                                        </p:tgtEl>
                                        <p:attrNameLst>
                                          <p:attrName>style.visibility</p:attrName>
                                        </p:attrNameLst>
                                      </p:cBhvr>
                                      <p:to>
                                        <p:strVal val="visible"/>
                                      </p:to>
                                    </p:set>
                                    <p:animEffect transition="in" filter="box(in)">
                                      <p:cBhvr>
                                        <p:cTn id="43" dur="500"/>
                                        <p:tgtEl>
                                          <p:spTgt spid="21508"/>
                                        </p:tgtEl>
                                      </p:cBhvr>
                                    </p:animEffect>
                                  </p:childTnLst>
                                </p:cTn>
                              </p:par>
                            </p:childTnLst>
                          </p:cTn>
                        </p:par>
                      </p:childTnLst>
                    </p:cTn>
                  </p:par>
                  <p:par>
                    <p:cTn id="44" fill="hold">
                      <p:stCondLst>
                        <p:cond delay="indefinite"/>
                      </p:stCondLst>
                      <p:childTnLst>
                        <p:par>
                          <p:cTn id="45" fill="hold">
                            <p:stCondLst>
                              <p:cond delay="0"/>
                            </p:stCondLst>
                            <p:childTnLst>
                              <p:par>
                                <p:cTn id="46" presetID="32" presetClass="emph" presetSubtype="0" fill="hold" nodeType="clickEffect">
                                  <p:stCondLst>
                                    <p:cond delay="0"/>
                                  </p:stCondLst>
                                  <p:childTnLst>
                                    <p:animClr clrSpc="rgb" dir="cw">
                                      <p:cBhvr override="childStyle">
                                        <p:cTn id="47" dur="100" fill="hold"/>
                                        <p:tgtEl>
                                          <p:spTgt spid="21508"/>
                                        </p:tgtEl>
                                        <p:attrNameLst>
                                          <p:attrName>style.color</p:attrName>
                                        </p:attrNameLst>
                                      </p:cBhvr>
                                      <p:to>
                                        <a:schemeClr val="accent2"/>
                                      </p:to>
                                    </p:animClr>
                                    <p:animClr clrSpc="rgb" dir="cw">
                                      <p:cBhvr>
                                        <p:cTn id="48" dur="100" fill="hold"/>
                                        <p:tgtEl>
                                          <p:spTgt spid="21508"/>
                                        </p:tgtEl>
                                        <p:attrNameLst>
                                          <p:attrName>fillcolor</p:attrName>
                                        </p:attrNameLst>
                                      </p:cBhvr>
                                      <p:to>
                                        <a:schemeClr val="accent2"/>
                                      </p:to>
                                    </p:animClr>
                                    <p:set>
                                      <p:cBhvr>
                                        <p:cTn id="49" dur="100" fill="hold"/>
                                        <p:tgtEl>
                                          <p:spTgt spid="21508"/>
                                        </p:tgtEl>
                                        <p:attrNameLst>
                                          <p:attrName>fill.type</p:attrName>
                                        </p:attrNameLst>
                                      </p:cBhvr>
                                      <p:to>
                                        <p:strVal val="solid"/>
                                      </p:to>
                                    </p:set>
                                    <p:set>
                                      <p:cBhvr>
                                        <p:cTn id="50" dur="100" fill="hold"/>
                                        <p:tgtEl>
                                          <p:spTgt spid="21508"/>
                                        </p:tgtEl>
                                        <p:attrNameLst>
                                          <p:attrName>fill.on</p:attrName>
                                        </p:attrNameLst>
                                      </p:cBhvr>
                                      <p:to>
                                        <p:strVal val="true"/>
                                      </p:to>
                                    </p:set>
                                    <p:animRot by="120000">
                                      <p:cBhvr>
                                        <p:cTn id="51" dur="100" fill="hold">
                                          <p:stCondLst>
                                            <p:cond delay="0"/>
                                          </p:stCondLst>
                                        </p:cTn>
                                        <p:tgtEl>
                                          <p:spTgt spid="21508"/>
                                        </p:tgtEl>
                                        <p:attrNameLst>
                                          <p:attrName>r</p:attrName>
                                        </p:attrNameLst>
                                      </p:cBhvr>
                                    </p:animRot>
                                    <p:animRot by="-240000">
                                      <p:cBhvr>
                                        <p:cTn id="52" dur="200" fill="hold">
                                          <p:stCondLst>
                                            <p:cond delay="200"/>
                                          </p:stCondLst>
                                        </p:cTn>
                                        <p:tgtEl>
                                          <p:spTgt spid="21508"/>
                                        </p:tgtEl>
                                        <p:attrNameLst>
                                          <p:attrName>r</p:attrName>
                                        </p:attrNameLst>
                                      </p:cBhvr>
                                    </p:animRot>
                                    <p:animRot by="240000">
                                      <p:cBhvr>
                                        <p:cTn id="53" dur="200" fill="hold">
                                          <p:stCondLst>
                                            <p:cond delay="400"/>
                                          </p:stCondLst>
                                        </p:cTn>
                                        <p:tgtEl>
                                          <p:spTgt spid="21508"/>
                                        </p:tgtEl>
                                        <p:attrNameLst>
                                          <p:attrName>r</p:attrName>
                                        </p:attrNameLst>
                                      </p:cBhvr>
                                    </p:animRot>
                                    <p:animRot by="-240000">
                                      <p:cBhvr>
                                        <p:cTn id="54" dur="200" fill="hold">
                                          <p:stCondLst>
                                            <p:cond delay="600"/>
                                          </p:stCondLst>
                                        </p:cTn>
                                        <p:tgtEl>
                                          <p:spTgt spid="21508"/>
                                        </p:tgtEl>
                                        <p:attrNameLst>
                                          <p:attrName>r</p:attrName>
                                        </p:attrNameLst>
                                      </p:cBhvr>
                                    </p:animRot>
                                    <p:animRot by="120000">
                                      <p:cBhvr>
                                        <p:cTn id="55" dur="200" fill="hold">
                                          <p:stCondLst>
                                            <p:cond delay="800"/>
                                          </p:stCondLst>
                                        </p:cTn>
                                        <p:tgtEl>
                                          <p:spTgt spid="2150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2483</TotalTime>
  <Words>1589</Words>
  <Application>Microsoft Office PowerPoint</Application>
  <PresentationFormat>On-screen Show (4:3)</PresentationFormat>
  <Paragraphs>69</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Chapter 1</vt:lpstr>
      <vt:lpstr>Chapter 2</vt:lpstr>
      <vt:lpstr>Chapter 3</vt:lpstr>
      <vt:lpstr>Chapter 4</vt:lpstr>
      <vt:lpstr>Chapter 5</vt:lpstr>
      <vt:lpstr>Chapter 6</vt:lpstr>
      <vt:lpstr>Chapter 7</vt:lpstr>
      <vt:lpstr>Chapter 8</vt:lpstr>
      <vt:lpstr>Chapter 9</vt:lpstr>
      <vt:lpstr>Chapter 10</vt:lpstr>
      <vt:lpstr>Chapter 11</vt:lpstr>
      <vt:lpstr>Chapter 12</vt:lpstr>
      <vt:lpstr>Chapter 13</vt:lpstr>
      <vt:lpstr>Chapter 14</vt:lpstr>
      <vt:lpstr>Chapter 15</vt:lpstr>
      <vt:lpstr>Chapter 16</vt:lpstr>
      <vt:lpstr>Chapter 17</vt:lpstr>
      <vt:lpstr>Chapter 18</vt:lpstr>
      <vt:lpstr>Chapter 19</vt:lpstr>
      <vt:lpstr>Chapter 20</vt:lpstr>
      <vt:lpstr>Chapter 21</vt:lpstr>
      <vt:lpstr>Chapter 22</vt:lpstr>
      <vt:lpstr>Chapter23</vt:lpstr>
      <vt:lpstr>Chapter 24</vt:lpstr>
      <vt:lpstr>Chapter 25</vt:lpstr>
      <vt:lpstr>Chapter 26</vt:lpstr>
      <vt:lpstr> Chapter 27</vt:lpstr>
      <vt:lpstr>Slide 29</vt:lpstr>
      <vt:lpstr>Slide 30</vt:lpstr>
    </vt:vector>
  </TitlesOfParts>
  <Company>ERAU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hudson1098-2</dc:creator>
  <cp:lastModifiedBy>Employee</cp:lastModifiedBy>
  <cp:revision>22</cp:revision>
  <dcterms:created xsi:type="dcterms:W3CDTF">2012-09-06T22:03:10Z</dcterms:created>
  <dcterms:modified xsi:type="dcterms:W3CDTF">2012-09-19T19:24:47Z</dcterms:modified>
</cp:coreProperties>
</file>